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E525E9-0438-D262-779B-2B8A8AD3BE00}" name="Graciela Moro" initials="GM" userId="5433f3aa3dd19e7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C5A44-2F24-4E02-89F2-283A53AF28B4}" v="17" dt="2026-04-15T01:53:5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8/10/relationships/authors" Target="author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NDRA BAR DE FIGUEIREDO" userId="36315eeb-1e9e-4095-bbf1-0809c9632af0" providerId="ADAL" clId="{6618CEAF-EB84-4299-8891-D7DE658EEE02}"/>
    <pc:docChg chg="undo custSel modSld modMainMaster">
      <pc:chgData name="ELISANDRA BAR DE FIGUEIREDO" userId="36315eeb-1e9e-4095-bbf1-0809c9632af0" providerId="ADAL" clId="{6618CEAF-EB84-4299-8891-D7DE658EEE02}" dt="2026-04-15T16:15:44.649" v="219" actId="6549"/>
      <pc:docMkLst>
        <pc:docMk/>
      </pc:docMkLst>
      <pc:sldChg chg="addSp delSp modSp mod modCm">
        <pc:chgData name="ELISANDRA BAR DE FIGUEIREDO" userId="36315eeb-1e9e-4095-bbf1-0809c9632af0" providerId="ADAL" clId="{6618CEAF-EB84-4299-8891-D7DE658EEE02}" dt="2026-04-15T16:15:44.649" v="219" actId="6549"/>
        <pc:sldMkLst>
          <pc:docMk/>
          <pc:sldMk cId="3017998032" sldId="256"/>
        </pc:sldMkLst>
        <pc:spChg chg="mod">
          <ac:chgData name="ELISANDRA BAR DE FIGUEIREDO" userId="36315eeb-1e9e-4095-bbf1-0809c9632af0" providerId="ADAL" clId="{6618CEAF-EB84-4299-8891-D7DE658EEE02}" dt="2026-04-15T16:15:09.471" v="215" actId="6549"/>
          <ac:spMkLst>
            <pc:docMk/>
            <pc:sldMk cId="3017998032" sldId="256"/>
            <ac:spMk id="4" creationId="{9079E547-01F7-3978-9751-96DC250B1705}"/>
          </ac:spMkLst>
        </pc:spChg>
        <pc:spChg chg="del mod">
          <ac:chgData name="ELISANDRA BAR DE FIGUEIREDO" userId="36315eeb-1e9e-4095-bbf1-0809c9632af0" providerId="ADAL" clId="{6618CEAF-EB84-4299-8891-D7DE658EEE02}" dt="2026-04-15T01:50:50.396" v="124" actId="478"/>
          <ac:spMkLst>
            <pc:docMk/>
            <pc:sldMk cId="3017998032" sldId="256"/>
            <ac:spMk id="5" creationId="{0553BC06-0E3E-04B3-96B9-BF1F31B09D7F}"/>
          </ac:spMkLst>
        </pc:spChg>
        <pc:spChg chg="del mod">
          <ac:chgData name="ELISANDRA BAR DE FIGUEIREDO" userId="36315eeb-1e9e-4095-bbf1-0809c9632af0" providerId="ADAL" clId="{6618CEAF-EB84-4299-8891-D7DE658EEE02}" dt="2026-04-15T01:51:53.223" v="148" actId="478"/>
          <ac:spMkLst>
            <pc:docMk/>
            <pc:sldMk cId="3017998032" sldId="256"/>
            <ac:spMk id="6" creationId="{136FDC64-E68D-CB77-EABE-757F14B04F3D}"/>
          </ac:spMkLst>
        </pc:spChg>
        <pc:spChg chg="del mod">
          <ac:chgData name="ELISANDRA BAR DE FIGUEIREDO" userId="36315eeb-1e9e-4095-bbf1-0809c9632af0" providerId="ADAL" clId="{6618CEAF-EB84-4299-8891-D7DE658EEE02}" dt="2026-04-15T01:51:16.308" v="141" actId="478"/>
          <ac:spMkLst>
            <pc:docMk/>
            <pc:sldMk cId="3017998032" sldId="256"/>
            <ac:spMk id="7" creationId="{A6DE0BA9-503E-8424-93BC-0C13FA665BEA}"/>
          </ac:spMkLst>
        </pc:spChg>
        <pc:spChg chg="del mod">
          <ac:chgData name="ELISANDRA BAR DE FIGUEIREDO" userId="36315eeb-1e9e-4095-bbf1-0809c9632af0" providerId="ADAL" clId="{6618CEAF-EB84-4299-8891-D7DE658EEE02}" dt="2026-04-15T01:53:07.079" v="175" actId="478"/>
          <ac:spMkLst>
            <pc:docMk/>
            <pc:sldMk cId="3017998032" sldId="256"/>
            <ac:spMk id="8" creationId="{67C072BA-42D3-5EDC-9C5C-AB8B0627654B}"/>
          </ac:spMkLst>
        </pc:spChg>
        <pc:spChg chg="del mod">
          <ac:chgData name="ELISANDRA BAR DE FIGUEIREDO" userId="36315eeb-1e9e-4095-bbf1-0809c9632af0" providerId="ADAL" clId="{6618CEAF-EB84-4299-8891-D7DE658EEE02}" dt="2026-04-15T01:53:54.592" v="201" actId="478"/>
          <ac:spMkLst>
            <pc:docMk/>
            <pc:sldMk cId="3017998032" sldId="256"/>
            <ac:spMk id="9" creationId="{D2625E70-3ADD-2999-AC2F-96E773C8ABA5}"/>
          </ac:spMkLst>
        </pc:spChg>
        <pc:spChg chg="mod">
          <ac:chgData name="ELISANDRA BAR DE FIGUEIREDO" userId="36315eeb-1e9e-4095-bbf1-0809c9632af0" providerId="ADAL" clId="{6618CEAF-EB84-4299-8891-D7DE658EEE02}" dt="2026-04-15T16:15:18.735" v="216" actId="20577"/>
          <ac:spMkLst>
            <pc:docMk/>
            <pc:sldMk cId="3017998032" sldId="256"/>
            <ac:spMk id="10" creationId="{9B42FC58-6244-B1A4-C7D0-D5623CFC120F}"/>
          </ac:spMkLst>
        </pc:spChg>
        <pc:spChg chg="del mod">
          <ac:chgData name="ELISANDRA BAR DE FIGUEIREDO" userId="36315eeb-1e9e-4095-bbf1-0809c9632af0" providerId="ADAL" clId="{6618CEAF-EB84-4299-8891-D7DE658EEE02}" dt="2026-04-15T01:52:32.037" v="157" actId="478"/>
          <ac:spMkLst>
            <pc:docMk/>
            <pc:sldMk cId="3017998032" sldId="256"/>
            <ac:spMk id="11" creationId="{FB8DDDD3-865F-0EE8-E1F3-A54887D99CC9}"/>
          </ac:spMkLst>
        </pc:spChg>
        <pc:spChg chg="mod">
          <ac:chgData name="ELISANDRA BAR DE FIGUEIREDO" userId="36315eeb-1e9e-4095-bbf1-0809c9632af0" providerId="ADAL" clId="{6618CEAF-EB84-4299-8891-D7DE658EEE02}" dt="2026-04-15T16:15:44.649" v="219" actId="6549"/>
          <ac:spMkLst>
            <pc:docMk/>
            <pc:sldMk cId="3017998032" sldId="256"/>
            <ac:spMk id="12" creationId="{9846F85E-DF3D-624B-6784-8ABB2DA38DF9}"/>
          </ac:spMkLst>
        </pc:spChg>
        <pc:spChg chg="mod">
          <ac:chgData name="ELISANDRA BAR DE FIGUEIREDO" userId="36315eeb-1e9e-4095-bbf1-0809c9632af0" providerId="ADAL" clId="{6618CEAF-EB84-4299-8891-D7DE658EEE02}" dt="2026-04-15T01:38:13.499" v="46" actId="1076"/>
          <ac:spMkLst>
            <pc:docMk/>
            <pc:sldMk cId="3017998032" sldId="256"/>
            <ac:spMk id="13" creationId="{61A0C4C9-D19E-04F2-5557-4E6AB0497877}"/>
          </ac:spMkLst>
        </pc:spChg>
        <pc:spChg chg="del mod">
          <ac:chgData name="ELISANDRA BAR DE FIGUEIREDO" userId="36315eeb-1e9e-4095-bbf1-0809c9632af0" providerId="ADAL" clId="{6618CEAF-EB84-4299-8891-D7DE658EEE02}" dt="2026-04-15T01:53:24.695" v="178" actId="478"/>
          <ac:spMkLst>
            <pc:docMk/>
            <pc:sldMk cId="3017998032" sldId="256"/>
            <ac:spMk id="17" creationId="{267CE4B8-E637-C596-16D6-B1C750D07F78}"/>
          </ac:spMkLst>
        </pc:spChg>
        <pc:picChg chg="del">
          <ac:chgData name="ELISANDRA BAR DE FIGUEIREDO" userId="36315eeb-1e9e-4095-bbf1-0809c9632af0" providerId="ADAL" clId="{6618CEAF-EB84-4299-8891-D7DE658EEE02}" dt="2026-04-15T01:52:14.744" v="151" actId="21"/>
          <ac:picMkLst>
            <pc:docMk/>
            <pc:sldMk cId="3017998032" sldId="256"/>
            <ac:picMk id="14" creationId="{3BD2642A-9CC5-0E78-38A1-29A3EF9B41C9}"/>
          </ac:picMkLst>
        </pc:picChg>
        <pc:picChg chg="del">
          <ac:chgData name="ELISANDRA BAR DE FIGUEIREDO" userId="36315eeb-1e9e-4095-bbf1-0809c9632af0" providerId="ADAL" clId="{6618CEAF-EB84-4299-8891-D7DE658EEE02}" dt="2026-04-15T01:50:56.732" v="127" actId="21"/>
          <ac:picMkLst>
            <pc:docMk/>
            <pc:sldMk cId="3017998032" sldId="256"/>
            <ac:picMk id="15" creationId="{4BE2E7B0-EFEB-20E9-7233-4AD9AED19E10}"/>
          </ac:picMkLst>
        </pc:picChg>
        <pc:picChg chg="del">
          <ac:chgData name="ELISANDRA BAR DE FIGUEIREDO" userId="36315eeb-1e9e-4095-bbf1-0809c9632af0" providerId="ADAL" clId="{6618CEAF-EB84-4299-8891-D7DE658EEE02}" dt="2026-04-15T01:52:14.744" v="151" actId="21"/>
          <ac:picMkLst>
            <pc:docMk/>
            <pc:sldMk cId="3017998032" sldId="256"/>
            <ac:picMk id="16" creationId="{9BE2EF2E-1388-CBE7-1E13-EC377F687EBB}"/>
          </ac:picMkLst>
        </pc:picChg>
        <pc:picChg chg="add mod">
          <ac:chgData name="ELISANDRA BAR DE FIGUEIREDO" userId="36315eeb-1e9e-4095-bbf1-0809c9632af0" providerId="ADAL" clId="{6618CEAF-EB84-4299-8891-D7DE658EEE02}" dt="2026-04-15T01:51:09.235" v="139" actId="1076"/>
          <ac:picMkLst>
            <pc:docMk/>
            <pc:sldMk cId="3017998032" sldId="256"/>
            <ac:picMk id="18" creationId="{4BE2E7B0-EFEB-20E9-7233-4AD9AED19E10}"/>
          </ac:picMkLst>
        </pc:picChg>
        <pc:picChg chg="add mod">
          <ac:chgData name="ELISANDRA BAR DE FIGUEIREDO" userId="36315eeb-1e9e-4095-bbf1-0809c9632af0" providerId="ADAL" clId="{6618CEAF-EB84-4299-8891-D7DE658EEE02}" dt="2026-04-15T01:52:24.786" v="155" actId="1076"/>
          <ac:picMkLst>
            <pc:docMk/>
            <pc:sldMk cId="3017998032" sldId="256"/>
            <ac:picMk id="19" creationId="{3BD2642A-9CC5-0E78-38A1-29A3EF9B41C9}"/>
          </ac:picMkLst>
        </pc:picChg>
        <pc:picChg chg="add mod">
          <ac:chgData name="ELISANDRA BAR DE FIGUEIREDO" userId="36315eeb-1e9e-4095-bbf1-0809c9632af0" providerId="ADAL" clId="{6618CEAF-EB84-4299-8891-D7DE658EEE02}" dt="2026-04-15T01:52:24.786" v="155" actId="1076"/>
          <ac:picMkLst>
            <pc:docMk/>
            <pc:sldMk cId="3017998032" sldId="256"/>
            <ac:picMk id="20" creationId="{9BE2EF2E-1388-CBE7-1E13-EC377F687EB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LISANDRA BAR DE FIGUEIREDO" userId="36315eeb-1e9e-4095-bbf1-0809c9632af0" providerId="ADAL" clId="{6618CEAF-EB84-4299-8891-D7DE658EEE02}" dt="2026-04-15T16:15:18.735" v="216" actId="20577"/>
              <pc2:cmMkLst xmlns:pc2="http://schemas.microsoft.com/office/powerpoint/2019/9/main/command">
                <pc:docMk/>
                <pc:sldMk cId="3017998032" sldId="256"/>
                <pc2:cmMk id="{FF30235A-9C65-411A-B110-1ECD40F1A374}"/>
              </pc2:cmMkLst>
            </pc226:cmChg>
            <pc226:cmChg xmlns:pc226="http://schemas.microsoft.com/office/powerpoint/2022/06/main/command" chg="mod">
              <pc226:chgData name="ELISANDRA BAR DE FIGUEIREDO" userId="36315eeb-1e9e-4095-bbf1-0809c9632af0" providerId="ADAL" clId="{6618CEAF-EB84-4299-8891-D7DE658EEE02}" dt="2026-04-15T16:15:18.735" v="216" actId="20577"/>
              <pc2:cmMkLst xmlns:pc2="http://schemas.microsoft.com/office/powerpoint/2019/9/main/command">
                <pc:docMk/>
                <pc:sldMk cId="3017998032" sldId="256"/>
                <pc2:cmMk id="{EDCC2095-55F1-449A-9902-C12282A7CC38}"/>
              </pc2:cmMkLst>
            </pc226:cmChg>
            <pc226:cmChg xmlns:pc226="http://schemas.microsoft.com/office/powerpoint/2022/06/main/command" chg="mod">
              <pc226:chgData name="ELISANDRA BAR DE FIGUEIREDO" userId="36315eeb-1e9e-4095-bbf1-0809c9632af0" providerId="ADAL" clId="{6618CEAF-EB84-4299-8891-D7DE658EEE02}" dt="2026-04-15T16:15:18.735" v="216" actId="20577"/>
              <pc2:cmMkLst xmlns:pc2="http://schemas.microsoft.com/office/powerpoint/2019/9/main/command">
                <pc:docMk/>
                <pc:sldMk cId="3017998032" sldId="256"/>
                <pc2:cmMk id="{31C5BCCE-DA1A-400F-B8A1-BF6C3F0D5CA5}"/>
              </pc2:cmMkLst>
            </pc226:cmChg>
          </p:ext>
        </pc:extLst>
      </pc:sldChg>
      <pc:sldMasterChg chg="addSp delSp modSp mod">
        <pc:chgData name="ELISANDRA BAR DE FIGUEIREDO" userId="36315eeb-1e9e-4095-bbf1-0809c9632af0" providerId="ADAL" clId="{6618CEAF-EB84-4299-8891-D7DE658EEE02}" dt="2026-04-15T16:14:38.360" v="213" actId="1076"/>
        <pc:sldMasterMkLst>
          <pc:docMk/>
          <pc:sldMasterMk cId="325320077" sldId="2147483660"/>
        </pc:sldMasterMkLst>
        <pc:spChg chg="del">
          <ac:chgData name="ELISANDRA BAR DE FIGUEIREDO" userId="36315eeb-1e9e-4095-bbf1-0809c9632af0" providerId="ADAL" clId="{6618CEAF-EB84-4299-8891-D7DE658EEE02}" dt="2026-04-15T01:36:19.743" v="36" actId="478"/>
          <ac:spMkLst>
            <pc:docMk/>
            <pc:sldMasterMk cId="325320077" sldId="2147483660"/>
            <ac:spMk id="2" creationId="{00000000-0000-0000-0000-000000000000}"/>
          </ac:spMkLst>
        </pc:spChg>
        <pc:spChg chg="del">
          <ac:chgData name="ELISANDRA BAR DE FIGUEIREDO" userId="36315eeb-1e9e-4095-bbf1-0809c9632af0" providerId="ADAL" clId="{6618CEAF-EB84-4299-8891-D7DE658EEE02}" dt="2026-04-15T01:36:21.034" v="37" actId="478"/>
          <ac:spMkLst>
            <pc:docMk/>
            <pc:sldMasterMk cId="325320077" sldId="2147483660"/>
            <ac:spMk id="3" creationId="{00000000-0000-0000-0000-000000000000}"/>
          </ac:spMkLst>
        </pc:spChg>
        <pc:spChg chg="del">
          <ac:chgData name="ELISANDRA BAR DE FIGUEIREDO" userId="36315eeb-1e9e-4095-bbf1-0809c9632af0" providerId="ADAL" clId="{6618CEAF-EB84-4299-8891-D7DE658EEE02}" dt="2026-04-15T01:36:22.383" v="38" actId="478"/>
          <ac:spMkLst>
            <pc:docMk/>
            <pc:sldMasterMk cId="325320077" sldId="2147483660"/>
            <ac:spMk id="4" creationId="{00000000-0000-0000-0000-000000000000}"/>
          </ac:spMkLst>
        </pc:spChg>
        <pc:spChg chg="del">
          <ac:chgData name="ELISANDRA BAR DE FIGUEIREDO" userId="36315eeb-1e9e-4095-bbf1-0809c9632af0" providerId="ADAL" clId="{6618CEAF-EB84-4299-8891-D7DE658EEE02}" dt="2026-04-15T01:36:24.465" v="39" actId="478"/>
          <ac:spMkLst>
            <pc:docMk/>
            <pc:sldMasterMk cId="325320077" sldId="2147483660"/>
            <ac:spMk id="5" creationId="{00000000-0000-0000-0000-000000000000}"/>
          </ac:spMkLst>
        </pc:spChg>
        <pc:spChg chg="del">
          <ac:chgData name="ELISANDRA BAR DE FIGUEIREDO" userId="36315eeb-1e9e-4095-bbf1-0809c9632af0" providerId="ADAL" clId="{6618CEAF-EB84-4299-8891-D7DE658EEE02}" dt="2026-04-15T01:36:25.548" v="40" actId="478"/>
          <ac:spMkLst>
            <pc:docMk/>
            <pc:sldMasterMk cId="325320077" sldId="2147483660"/>
            <ac:spMk id="6" creationId="{00000000-0000-0000-0000-000000000000}"/>
          </ac:spMkLst>
        </pc:spChg>
        <pc:spChg chg="add del mod">
          <ac:chgData name="ELISANDRA BAR DE FIGUEIREDO" userId="36315eeb-1e9e-4095-bbf1-0809c9632af0" providerId="ADAL" clId="{6618CEAF-EB84-4299-8891-D7DE658EEE02}" dt="2026-04-15T01:36:14.227" v="35" actId="478"/>
          <ac:spMkLst>
            <pc:docMk/>
            <pc:sldMasterMk cId="325320077" sldId="2147483660"/>
            <ac:spMk id="7" creationId="{2C8A0579-4B25-75D7-02E1-4F9D19F8EF88}"/>
          </ac:spMkLst>
        </pc:spChg>
        <pc:picChg chg="add mod">
          <ac:chgData name="ELISANDRA BAR DE FIGUEIREDO" userId="36315eeb-1e9e-4095-bbf1-0809c9632af0" providerId="ADAL" clId="{6618CEAF-EB84-4299-8891-D7DE658EEE02}" dt="2026-04-15T16:14:38.360" v="213" actId="1076"/>
          <ac:picMkLst>
            <pc:docMk/>
            <pc:sldMasterMk cId="325320077" sldId="2147483660"/>
            <ac:picMk id="3" creationId="{F7CB0F39-680E-051A-51E0-2C3417DBDDA3}"/>
          </ac:picMkLst>
        </pc:picChg>
        <pc:picChg chg="add del mod">
          <ac:chgData name="ELISANDRA BAR DE FIGUEIREDO" userId="36315eeb-1e9e-4095-bbf1-0809c9632af0" providerId="ADAL" clId="{6618CEAF-EB84-4299-8891-D7DE658EEE02}" dt="2026-04-15T16:14:12.355" v="211" actId="478"/>
          <ac:picMkLst>
            <pc:docMk/>
            <pc:sldMasterMk cId="325320077" sldId="2147483660"/>
            <ac:picMk id="9" creationId="{4B9C4434-8533-159B-B1D1-D6D920B61887}"/>
          </ac:picMkLst>
        </pc:picChg>
        <pc:picChg chg="add del mod">
          <ac:chgData name="ELISANDRA BAR DE FIGUEIREDO" userId="36315eeb-1e9e-4095-bbf1-0809c9632af0" providerId="ADAL" clId="{6618CEAF-EB84-4299-8891-D7DE658EEE02}" dt="2026-04-15T01:42:35.993" v="96" actId="478"/>
          <ac:picMkLst>
            <pc:docMk/>
            <pc:sldMasterMk cId="325320077" sldId="2147483660"/>
            <ac:picMk id="11" creationId="{482E54E6-A5B1-749F-3610-B3EFFCD5B94D}"/>
          </ac:picMkLst>
        </pc:picChg>
        <pc:picChg chg="add mod">
          <ac:chgData name="ELISANDRA BAR DE FIGUEIREDO" userId="36315eeb-1e9e-4095-bbf1-0809c9632af0" providerId="ADAL" clId="{6618CEAF-EB84-4299-8891-D7DE658EEE02}" dt="2026-04-15T01:43:01.818" v="98" actId="1076"/>
          <ac:picMkLst>
            <pc:docMk/>
            <pc:sldMasterMk cId="325320077" sldId="2147483660"/>
            <ac:picMk id="13" creationId="{34DBA3D0-8DF8-B8B4-84FF-901D2D73A6F5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590B9-3926-44C4-BED6-833F65ECAC2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5E73F-13EF-4A17-B7F9-937C0200E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74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5E73F-13EF-4A17-B7F9-937C0200E60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17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  <a:prstGeom prst="rect">
            <a:avLst/>
          </a:prstGeo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00A9FCDC-35E3-4CA6-8690-550CF07449E3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9E1AB5D6-F09D-41E6-AF55-AE2434B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0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00A9FCDC-35E3-4CA6-8690-550CF07449E3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9E1AB5D6-F09D-41E6-AF55-AE2434B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60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00A9FCDC-35E3-4CA6-8690-550CF07449E3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9E1AB5D6-F09D-41E6-AF55-AE2434B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8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00A9FCDC-35E3-4CA6-8690-550CF07449E3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9E1AB5D6-F09D-41E6-AF55-AE2434B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52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  <a:prstGeom prst="rect">
            <a:avLst/>
          </a:prstGeo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00A9FCDC-35E3-4CA6-8690-550CF07449E3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9E1AB5D6-F09D-41E6-AF55-AE2434B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69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00A9FCDC-35E3-4CA6-8690-550CF07449E3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9E1AB5D6-F09D-41E6-AF55-AE2434B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79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00A9FCDC-35E3-4CA6-8690-550CF07449E3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9E1AB5D6-F09D-41E6-AF55-AE2434B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21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00A9FCDC-35E3-4CA6-8690-550CF07449E3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9E1AB5D6-F09D-41E6-AF55-AE2434B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74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00A9FCDC-35E3-4CA6-8690-550CF07449E3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9E1AB5D6-F09D-41E6-AF55-AE2434B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6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  <a:prstGeom prst="rect">
            <a:avLst/>
          </a:prstGeo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  <a:prstGeom prst="rect">
            <a:avLst/>
          </a:prstGeo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00A9FCDC-35E3-4CA6-8690-550CF07449E3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9E1AB5D6-F09D-41E6-AF55-AE2434B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44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  <a:prstGeom prst="rect">
            <a:avLst/>
          </a:prstGeo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00A9FCDC-35E3-4CA6-8690-550CF07449E3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/>
          <a:lstStyle/>
          <a:p>
            <a:fld id="{9E1AB5D6-F09D-41E6-AF55-AE2434B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52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4DBA3D0-8DF8-B8B4-84FF-901D2D73A6F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0317243"/>
            <a:ext cx="28800425" cy="288339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7CB0F39-680E-051A-51E0-2C3417DBDDA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28800425" cy="43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079E547-01F7-3978-9751-96DC250B1705}"/>
              </a:ext>
            </a:extLst>
          </p:cNvPr>
          <p:cNvSpPr txBox="1"/>
          <p:nvPr/>
        </p:nvSpPr>
        <p:spPr>
          <a:xfrm>
            <a:off x="789119" y="8235791"/>
            <a:ext cx="12960000" cy="320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2400"/>
              </a:spcAft>
            </a:pPr>
            <a:r>
              <a:rPr lang="pt-BR" sz="4800" b="1" dirty="0"/>
              <a:t>INTRODUÇÃO</a:t>
            </a:r>
          </a:p>
          <a:p>
            <a:pPr algn="just"/>
            <a:r>
              <a:rPr lang="pt-BR" sz="3200" dirty="0"/>
              <a:t>	Siga as orientações desse modelo. Os nomes das seções são sugestões usualmente utilizadas. </a:t>
            </a:r>
          </a:p>
          <a:p>
            <a:pPr algn="just"/>
            <a:r>
              <a:rPr lang="pt-BR" sz="3200" dirty="0"/>
              <a:t>	Recomenda-se nos títulos das seções, o uso de fonte 48~50 </a:t>
            </a:r>
            <a:r>
              <a:rPr lang="pt-BR" sz="3200" dirty="0" err="1"/>
              <a:t>pts</a:t>
            </a:r>
            <a:r>
              <a:rPr lang="pt-BR" sz="3200" dirty="0"/>
              <a:t> (mínimo 40 e máximo 54); e no corpo do texto recomenda-se o uso da fonte 32 </a:t>
            </a:r>
            <a:r>
              <a:rPr lang="pt-BR" sz="3200" dirty="0" err="1"/>
              <a:t>pts</a:t>
            </a:r>
            <a:r>
              <a:rPr lang="pt-BR" sz="3200" dirty="0"/>
              <a:t> (mínimo 28 e máximo 36).</a:t>
            </a:r>
          </a:p>
          <a:p>
            <a:pPr algn="just"/>
            <a:r>
              <a:rPr lang="pt-BR" sz="3200" dirty="0">
                <a:solidFill>
                  <a:srgbClr val="000000"/>
                </a:solidFill>
              </a:rPr>
              <a:t>	O pôster é uma oportunidade para apresentar e discutir sua pesquisa com colegas, avaliadores e demais interessados. Diferente do resumo escrito, ele deve ser um material visual e sintético, que facilite a compreensão das ideias principais. Para transmitir sua mensagem de forma clara e atrativa, é importante prezar pela concisão, boa organização e apelo visual.</a:t>
            </a:r>
          </a:p>
          <a:p>
            <a:pPr algn="ctr">
              <a:spcBef>
                <a:spcPts val="3000"/>
              </a:spcBef>
              <a:spcAft>
                <a:spcPts val="2400"/>
              </a:spcAft>
            </a:pPr>
            <a:r>
              <a:rPr lang="pt-BR" sz="4800" b="1" dirty="0"/>
              <a:t>DESENVOLVIMENTO</a:t>
            </a:r>
          </a:p>
          <a:p>
            <a:pPr algn="just"/>
            <a:r>
              <a:rPr lang="pt-BR" sz="3600" dirty="0"/>
              <a:t>	</a:t>
            </a:r>
            <a:r>
              <a:rPr lang="pt-BR" sz="3200" dirty="0"/>
              <a:t> </a:t>
            </a:r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Proin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iaculis</a:t>
            </a:r>
            <a:r>
              <a:rPr lang="pt-BR" sz="3200" dirty="0"/>
              <a:t> </a:t>
            </a:r>
            <a:r>
              <a:rPr lang="pt-BR" sz="3200" dirty="0" err="1"/>
              <a:t>dolor</a:t>
            </a:r>
            <a:r>
              <a:rPr lang="pt-BR" sz="3200" dirty="0"/>
              <a:t>, non </a:t>
            </a:r>
            <a:r>
              <a:rPr lang="pt-BR" sz="3200" dirty="0" err="1"/>
              <a:t>eleifend</a:t>
            </a:r>
            <a:r>
              <a:rPr lang="pt-BR" sz="3200" dirty="0"/>
              <a:t> </a:t>
            </a:r>
            <a:r>
              <a:rPr lang="pt-BR" sz="3200" dirty="0" err="1"/>
              <a:t>neque</a:t>
            </a:r>
            <a:r>
              <a:rPr lang="pt-BR" sz="3200" dirty="0"/>
              <a:t>. </a:t>
            </a:r>
            <a:r>
              <a:rPr lang="pt-BR" sz="3200" dirty="0" err="1"/>
              <a:t>Cras</a:t>
            </a:r>
            <a:r>
              <a:rPr lang="pt-BR" sz="3200" dirty="0"/>
              <a:t> </a:t>
            </a:r>
            <a:r>
              <a:rPr lang="pt-BR" sz="3200" dirty="0" err="1"/>
              <a:t>dolor</a:t>
            </a:r>
            <a:r>
              <a:rPr lang="pt-BR" sz="3200" dirty="0"/>
              <a:t> massa, </a:t>
            </a:r>
            <a:r>
              <a:rPr lang="pt-BR" sz="3200" dirty="0" err="1"/>
              <a:t>accumsan</a:t>
            </a:r>
            <a:r>
              <a:rPr lang="pt-BR" sz="3200" dirty="0"/>
              <a:t> vitae </a:t>
            </a:r>
            <a:r>
              <a:rPr lang="pt-BR" sz="3200" dirty="0" err="1"/>
              <a:t>euismod</a:t>
            </a:r>
            <a:r>
              <a:rPr lang="pt-BR" sz="3200" dirty="0"/>
              <a:t> non, </a:t>
            </a:r>
            <a:r>
              <a:rPr lang="pt-BR" sz="3200" dirty="0" err="1"/>
              <a:t>interdum</a:t>
            </a:r>
            <a:r>
              <a:rPr lang="pt-BR" sz="3200" dirty="0"/>
              <a:t> vitae ante.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massa ex. </a:t>
            </a:r>
            <a:r>
              <a:rPr lang="pt-BR" sz="3200" dirty="0" err="1"/>
              <a:t>Maecenas</a:t>
            </a:r>
            <a:r>
              <a:rPr lang="pt-BR" sz="3200" dirty="0"/>
              <a:t> ut </a:t>
            </a:r>
            <a:r>
              <a:rPr lang="pt-BR" sz="3200" dirty="0" err="1"/>
              <a:t>dolor</a:t>
            </a:r>
            <a:r>
              <a:rPr lang="pt-BR" sz="3200" dirty="0"/>
              <a:t> ac </a:t>
            </a:r>
            <a:r>
              <a:rPr lang="pt-BR" sz="3200" dirty="0" err="1"/>
              <a:t>sapien</a:t>
            </a:r>
            <a:r>
              <a:rPr lang="pt-BR" sz="3200" dirty="0"/>
              <a:t> </a:t>
            </a:r>
            <a:r>
              <a:rPr lang="pt-BR" sz="3200" dirty="0" err="1"/>
              <a:t>efficitur</a:t>
            </a:r>
            <a:r>
              <a:rPr lang="pt-BR" sz="3200" dirty="0"/>
              <a:t> </a:t>
            </a:r>
            <a:r>
              <a:rPr lang="pt-BR" sz="3200" dirty="0" err="1"/>
              <a:t>dignissim</a:t>
            </a:r>
            <a:r>
              <a:rPr lang="pt-BR" sz="3200" dirty="0"/>
              <a:t> ut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eros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</a:t>
            </a:r>
            <a:r>
              <a:rPr lang="pt-BR" sz="3200" dirty="0" err="1"/>
              <a:t>ultricies</a:t>
            </a:r>
            <a:r>
              <a:rPr lang="pt-BR" sz="3200" dirty="0"/>
              <a:t> </a:t>
            </a:r>
            <a:r>
              <a:rPr lang="pt-BR" sz="3200" dirty="0" err="1"/>
              <a:t>tristique</a:t>
            </a:r>
            <a:r>
              <a:rPr lang="pt-BR" sz="3200" dirty="0"/>
              <a:t> </a:t>
            </a:r>
            <a:r>
              <a:rPr lang="pt-BR" sz="3200" dirty="0" err="1"/>
              <a:t>tincidunt</a:t>
            </a:r>
            <a:r>
              <a:rPr lang="pt-BR" sz="3200" dirty="0"/>
              <a:t>. </a:t>
            </a:r>
            <a:r>
              <a:rPr lang="pt-BR" sz="3200" dirty="0" err="1"/>
              <a:t>Morbi</a:t>
            </a:r>
            <a:r>
              <a:rPr lang="pt-BR" sz="3200" dirty="0"/>
              <a:t> </a:t>
            </a:r>
            <a:r>
              <a:rPr lang="pt-BR" sz="3200" dirty="0" err="1"/>
              <a:t>porttitor</a:t>
            </a:r>
            <a:r>
              <a:rPr lang="pt-BR" sz="3200" dirty="0"/>
              <a:t> non </a:t>
            </a:r>
            <a:r>
              <a:rPr lang="pt-BR" sz="3200" dirty="0" err="1"/>
              <a:t>risus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</a:t>
            </a:r>
            <a:r>
              <a:rPr lang="pt-BR" sz="3200" dirty="0" err="1"/>
              <a:t>iaculis</a:t>
            </a:r>
            <a:r>
              <a:rPr lang="pt-BR" sz="3200" dirty="0"/>
              <a:t>. </a:t>
            </a:r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Proin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iaculis</a:t>
            </a:r>
            <a:r>
              <a:rPr lang="pt-BR" sz="3200" dirty="0"/>
              <a:t> </a:t>
            </a:r>
            <a:r>
              <a:rPr lang="pt-BR" sz="3200" dirty="0" err="1"/>
              <a:t>dolor</a:t>
            </a:r>
            <a:r>
              <a:rPr lang="pt-BR" sz="3200" dirty="0"/>
              <a:t>, non </a:t>
            </a:r>
            <a:r>
              <a:rPr lang="pt-BR" sz="3200" dirty="0" err="1"/>
              <a:t>eleifend</a:t>
            </a:r>
            <a:r>
              <a:rPr lang="pt-BR" sz="3200" dirty="0"/>
              <a:t> </a:t>
            </a:r>
            <a:r>
              <a:rPr lang="pt-BR" sz="3200" dirty="0" err="1"/>
              <a:t>neque</a:t>
            </a:r>
            <a:r>
              <a:rPr lang="pt-BR" sz="3200" dirty="0"/>
              <a:t>. </a:t>
            </a:r>
            <a:r>
              <a:rPr lang="pt-BR" sz="3200" dirty="0" err="1"/>
              <a:t>Cras</a:t>
            </a:r>
            <a:r>
              <a:rPr lang="pt-BR" sz="3200" dirty="0"/>
              <a:t> </a:t>
            </a:r>
            <a:r>
              <a:rPr lang="pt-BR" sz="3200" dirty="0" err="1"/>
              <a:t>dolor</a:t>
            </a:r>
            <a:r>
              <a:rPr lang="pt-BR" sz="3200" dirty="0"/>
              <a:t> massa, </a:t>
            </a:r>
            <a:r>
              <a:rPr lang="pt-BR" sz="3200" dirty="0" err="1"/>
              <a:t>accumsan</a:t>
            </a:r>
            <a:r>
              <a:rPr lang="pt-BR" sz="3200" dirty="0"/>
              <a:t> vitae </a:t>
            </a:r>
            <a:r>
              <a:rPr lang="pt-BR" sz="3200" dirty="0" err="1"/>
              <a:t>euismod</a:t>
            </a:r>
            <a:r>
              <a:rPr lang="pt-BR" sz="3200" dirty="0"/>
              <a:t> non, </a:t>
            </a:r>
            <a:r>
              <a:rPr lang="pt-BR" sz="3200" dirty="0" err="1"/>
              <a:t>interdum</a:t>
            </a:r>
            <a:r>
              <a:rPr lang="pt-BR" sz="3200" dirty="0"/>
              <a:t> vitae ante.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massa ex. </a:t>
            </a:r>
            <a:r>
              <a:rPr lang="pt-BR" sz="3200" dirty="0" err="1"/>
              <a:t>Maecenas</a:t>
            </a:r>
            <a:r>
              <a:rPr lang="pt-BR" sz="3200" dirty="0"/>
              <a:t> ut </a:t>
            </a:r>
            <a:r>
              <a:rPr lang="pt-BR" sz="3200" dirty="0" err="1"/>
              <a:t>dolor</a:t>
            </a:r>
            <a:r>
              <a:rPr lang="pt-BR" sz="3200" dirty="0"/>
              <a:t> ac </a:t>
            </a:r>
            <a:r>
              <a:rPr lang="pt-BR" sz="3200" dirty="0" err="1"/>
              <a:t>sapien</a:t>
            </a:r>
            <a:r>
              <a:rPr lang="pt-BR" sz="3200" dirty="0"/>
              <a:t> </a:t>
            </a:r>
            <a:r>
              <a:rPr lang="pt-BR" sz="3200" dirty="0" err="1"/>
              <a:t>efficitur</a:t>
            </a:r>
            <a:r>
              <a:rPr lang="pt-BR" sz="3200" dirty="0"/>
              <a:t> </a:t>
            </a:r>
            <a:r>
              <a:rPr lang="pt-BR" sz="3200" dirty="0" err="1"/>
              <a:t>dignissim</a:t>
            </a:r>
            <a:r>
              <a:rPr lang="pt-BR" sz="3200" dirty="0"/>
              <a:t> ut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eros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</a:t>
            </a:r>
            <a:r>
              <a:rPr lang="pt-BR" sz="3200" dirty="0" err="1"/>
              <a:t>ultricies</a:t>
            </a:r>
            <a:r>
              <a:rPr lang="pt-BR" sz="3200" dirty="0"/>
              <a:t> </a:t>
            </a:r>
            <a:r>
              <a:rPr lang="pt-BR" sz="3200" dirty="0" err="1"/>
              <a:t>tristique</a:t>
            </a:r>
            <a:r>
              <a:rPr lang="pt-BR" sz="3200" dirty="0"/>
              <a:t> </a:t>
            </a:r>
            <a:r>
              <a:rPr lang="pt-BR" sz="3200" dirty="0" err="1"/>
              <a:t>tincidunt</a:t>
            </a:r>
            <a:r>
              <a:rPr lang="pt-BR" sz="3200" dirty="0"/>
              <a:t>. </a:t>
            </a:r>
            <a:r>
              <a:rPr lang="pt-BR" sz="3200" dirty="0" err="1"/>
              <a:t>Morbi</a:t>
            </a:r>
            <a:r>
              <a:rPr lang="pt-BR" sz="3200" dirty="0"/>
              <a:t> </a:t>
            </a:r>
            <a:r>
              <a:rPr lang="pt-BR" sz="3200" dirty="0" err="1"/>
              <a:t>porttitor</a:t>
            </a:r>
            <a:r>
              <a:rPr lang="pt-BR" sz="3200" dirty="0"/>
              <a:t> non </a:t>
            </a:r>
            <a:r>
              <a:rPr lang="pt-BR" sz="3200" dirty="0" err="1"/>
              <a:t>risus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</a:t>
            </a:r>
            <a:r>
              <a:rPr lang="pt-BR" sz="3200" dirty="0" err="1"/>
              <a:t>iaculis</a:t>
            </a:r>
            <a:r>
              <a:rPr lang="pt-BR" sz="3200" dirty="0"/>
              <a:t>.</a:t>
            </a:r>
          </a:p>
          <a:p>
            <a:pPr algn="just"/>
            <a:endParaRPr lang="pt-BR" sz="3200" dirty="0">
              <a:solidFill>
                <a:srgbClr val="000000"/>
              </a:solidFill>
            </a:endParaRPr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ctr"/>
            <a:r>
              <a:rPr lang="pt-BR" sz="2800" dirty="0"/>
              <a:t>Fig. 1: Imagens meramente ilustrativas, para destacar a importância do apelo visual</a:t>
            </a:r>
          </a:p>
          <a:p>
            <a:pPr algn="ctr"/>
            <a:r>
              <a:rPr lang="pt-BR" sz="2800" dirty="0"/>
              <a:t>Fonte: XXXXXXX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b="1" dirty="0"/>
              <a:t>Checklist para elaboração de pôster científico</a:t>
            </a:r>
            <a:endParaRPr lang="pt-BR" sz="3200" dirty="0"/>
          </a:p>
          <a:p>
            <a:pPr indent="450000" algn="just"/>
            <a:r>
              <a:rPr lang="pt-BR" sz="3200" b="1" dirty="0"/>
              <a:t>1. Clareza e concisão</a:t>
            </a:r>
            <a:endParaRPr lang="pt-BR" sz="3200" dirty="0"/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Foque em </a:t>
            </a:r>
            <a:r>
              <a:rPr lang="pt-BR" sz="3200" dirty="0">
                <a:solidFill>
                  <a:schemeClr val="accent1"/>
                </a:solidFill>
              </a:rPr>
              <a:t>frases curtas e objetivas</a:t>
            </a:r>
            <a:r>
              <a:rPr lang="pt-BR" sz="3200" dirty="0"/>
              <a:t>, preferencialmente em </a:t>
            </a:r>
            <a:r>
              <a:rPr lang="pt-BR" sz="3200" dirty="0">
                <a:solidFill>
                  <a:schemeClr val="accent1"/>
                </a:solidFill>
              </a:rPr>
              <a:t>tópicos ou </a:t>
            </a:r>
            <a:r>
              <a:rPr lang="pt-BR" sz="3200" dirty="0" err="1">
                <a:solidFill>
                  <a:schemeClr val="accent1"/>
                </a:solidFill>
              </a:rPr>
              <a:t>bullets</a:t>
            </a:r>
            <a:r>
              <a:rPr lang="pt-BR" sz="3200" dirty="0"/>
              <a:t>, ao invés de parágrafos longos.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O pôster </a:t>
            </a:r>
            <a:r>
              <a:rPr lang="pt-BR" sz="3200" b="1" dirty="0">
                <a:solidFill>
                  <a:srgbClr val="FF0000"/>
                </a:solidFill>
              </a:rPr>
              <a:t>não</a:t>
            </a:r>
            <a:r>
              <a:rPr lang="pt-BR" sz="3200" dirty="0">
                <a:solidFill>
                  <a:schemeClr val="accent1"/>
                </a:solidFill>
              </a:rPr>
              <a:t> </a:t>
            </a:r>
            <a:r>
              <a:rPr lang="pt-BR" sz="3200" b="1" dirty="0">
                <a:solidFill>
                  <a:srgbClr val="FF0000"/>
                </a:solidFill>
              </a:rPr>
              <a:t>deve repetir o texto do resumo</a:t>
            </a:r>
            <a:r>
              <a:rPr lang="pt-BR" sz="3200" dirty="0"/>
              <a:t>; use o texto para contextualizar e explicar os resultados apresentados nas figuras e gráficos.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Priorize um </a:t>
            </a:r>
            <a:r>
              <a:rPr lang="pt-BR" sz="3200" dirty="0">
                <a:solidFill>
                  <a:schemeClr val="accent1"/>
                </a:solidFill>
              </a:rPr>
              <a:t>conteúdo enxuto e visualmente equilibrado</a:t>
            </a:r>
            <a:r>
              <a:rPr lang="pt-BR" sz="3200" dirty="0"/>
              <a:t>.</a:t>
            </a:r>
          </a:p>
          <a:p>
            <a:pPr indent="450000" algn="just"/>
            <a:r>
              <a:rPr lang="pt-BR" sz="3200" b="1" dirty="0"/>
              <a:t>2. Organização e legibilidade</a:t>
            </a:r>
            <a:endParaRPr lang="pt-BR" sz="3200" dirty="0"/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Estruture as seções de forma </a:t>
            </a:r>
            <a:r>
              <a:rPr lang="pt-BR" sz="3200" dirty="0">
                <a:solidFill>
                  <a:schemeClr val="accent1"/>
                </a:solidFill>
              </a:rPr>
              <a:t>lógica e vertical</a:t>
            </a:r>
            <a:r>
              <a:rPr lang="pt-BR" sz="3200" dirty="0"/>
              <a:t>, facilitando a leitura de cima para baixo. Evite arranjos horizontais ou dispersos.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Utilize </a:t>
            </a:r>
            <a:r>
              <a:rPr lang="pt-BR" sz="3200" dirty="0">
                <a:solidFill>
                  <a:schemeClr val="accent1"/>
                </a:solidFill>
              </a:rPr>
              <a:t>tamanho de fonte adequado </a:t>
            </a:r>
            <a:r>
              <a:rPr lang="pt-BR" sz="3200" dirty="0"/>
              <a:t>para leitura a </a:t>
            </a:r>
            <a:r>
              <a:rPr lang="pt-BR" sz="3200" dirty="0">
                <a:solidFill>
                  <a:schemeClr val="accent1"/>
                </a:solidFill>
              </a:rPr>
              <a:t>2 metros de distância</a:t>
            </a:r>
            <a:r>
              <a:rPr lang="pt-BR" sz="3200" dirty="0"/>
              <a:t>.</a:t>
            </a:r>
          </a:p>
          <a:p>
            <a:pPr indent="450000" algn="just"/>
            <a:r>
              <a:rPr lang="pt-BR" sz="3200" b="1" dirty="0"/>
              <a:t>3. Recursos visuais</a:t>
            </a:r>
            <a:endParaRPr lang="pt-BR" sz="3200" dirty="0"/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Prefira </a:t>
            </a:r>
            <a:r>
              <a:rPr lang="pt-BR" sz="3200" dirty="0">
                <a:solidFill>
                  <a:schemeClr val="accent1"/>
                </a:solidFill>
              </a:rPr>
              <a:t>gráficos, figuras, fotos e tabelas </a:t>
            </a:r>
            <a:r>
              <a:rPr lang="pt-BR" sz="3200" dirty="0"/>
              <a:t>para apresentar resultados, </a:t>
            </a:r>
            <a:r>
              <a:rPr lang="pt-BR" sz="3200" b="1" dirty="0">
                <a:solidFill>
                  <a:srgbClr val="FF0000"/>
                </a:solidFill>
              </a:rPr>
              <a:t>incluindo informações que não couberam no resumo</a:t>
            </a:r>
            <a:r>
              <a:rPr lang="pt-BR" sz="3200" dirty="0"/>
              <a:t>.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Evite excesso de informações em cada ilustração.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Use </a:t>
            </a:r>
            <a:r>
              <a:rPr lang="pt-BR" sz="3200" dirty="0">
                <a:solidFill>
                  <a:schemeClr val="accent1"/>
                </a:solidFill>
              </a:rPr>
              <a:t>cores, setas, quadros e </a:t>
            </a:r>
            <a:r>
              <a:rPr lang="pt-BR" sz="3200" u="sng" dirty="0">
                <a:solidFill>
                  <a:schemeClr val="accent1"/>
                </a:solidFill>
              </a:rPr>
              <a:t>variação de fontes</a:t>
            </a:r>
            <a:r>
              <a:rPr lang="pt-BR" sz="3200" dirty="0">
                <a:solidFill>
                  <a:schemeClr val="accent1"/>
                </a:solidFill>
              </a:rPr>
              <a:t> </a:t>
            </a:r>
            <a:r>
              <a:rPr lang="pt-BR" sz="3200" dirty="0"/>
              <a:t>para destacar pontos importantes sem sobrecarregar o layout.</a:t>
            </a:r>
          </a:p>
          <a:p>
            <a:pPr indent="450000" algn="just"/>
            <a:r>
              <a:rPr lang="pt-BR" sz="3200" b="1" dirty="0"/>
              <a:t>4. Apelo visual e apresentação</a:t>
            </a:r>
            <a:endParaRPr lang="pt-BR" sz="3200" dirty="0"/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Mantenha o pôster </a:t>
            </a:r>
            <a:r>
              <a:rPr lang="pt-BR" sz="3200" dirty="0">
                <a:solidFill>
                  <a:schemeClr val="accent1"/>
                </a:solidFill>
              </a:rPr>
              <a:t>limpo e organizado</a:t>
            </a:r>
            <a:r>
              <a:rPr lang="pt-BR" sz="3200" dirty="0"/>
              <a:t>; menos elementos sobrecarregam menos e facilitam a compreensão.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O pôster deve servir como </a:t>
            </a:r>
            <a:r>
              <a:rPr lang="pt-BR" sz="3200" dirty="0">
                <a:solidFill>
                  <a:schemeClr val="accent1"/>
                </a:solidFill>
              </a:rPr>
              <a:t>apoio à apresentação oral</a:t>
            </a:r>
            <a:r>
              <a:rPr lang="pt-BR" sz="3200" dirty="0"/>
              <a:t>, guiando o público pela lógica do trabalho e despertando interesse.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42FC58-6244-B1A4-C7D0-D5623CFC120F}"/>
              </a:ext>
            </a:extLst>
          </p:cNvPr>
          <p:cNvSpPr txBox="1"/>
          <p:nvPr/>
        </p:nvSpPr>
        <p:spPr>
          <a:xfrm>
            <a:off x="15189119" y="8235791"/>
            <a:ext cx="12960000" cy="316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2400"/>
              </a:spcAft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RESULTADOS E DISCUSSÃO</a:t>
            </a:r>
          </a:p>
          <a:p>
            <a:pPr algn="just"/>
            <a:r>
              <a:rPr lang="pt-BR" sz="3200" dirty="0"/>
              <a:t>	Para garantir boa nitidez na impressão do pôster (80 × 120 cm), recomenda-se que as figuras tenham resolução entre 150 e 300 PPI no tamanho final de impressão. Assim, figuras pequenas (≈15 × 15 cm) devem ter no mínimo 900–1800 pixels de lado e figuras médias (≈40 × 40 cm) devem ter no mínimo 2400–4800 pixels de lado. Sempre que possível, utilize formatos vetoriais (PDF, SVG, EPS) para gráficos e diagramas, pois eles mantêm a qualidade em qualquer escala (mesmo quando ampliadas). Formatos JPEG/JPG e PNG também podem ser usados, mas com o cuidado de garantir a resolução adequada, já que perdem qualidade na ampliação.</a:t>
            </a:r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Fig. 2: Use legendas curtas para que a figura seja compreendida sem depender do texto</a:t>
            </a:r>
          </a:p>
          <a:p>
            <a:pPr algn="ctr"/>
            <a:r>
              <a:rPr lang="pt-BR" sz="2800" dirty="0"/>
              <a:t>Fonte: XXXXX</a:t>
            </a:r>
          </a:p>
          <a:p>
            <a:pPr algn="ctr">
              <a:spcBef>
                <a:spcPts val="3000"/>
              </a:spcBef>
              <a:spcAft>
                <a:spcPts val="2400"/>
              </a:spcAft>
            </a:pPr>
            <a:r>
              <a:rPr lang="pt-BR" sz="4800" b="1" dirty="0"/>
              <a:t>CONCLUSÕES</a:t>
            </a:r>
          </a:p>
          <a:p>
            <a:pPr algn="just"/>
            <a:r>
              <a:rPr lang="pt-BR" sz="3600" b="1" dirty="0"/>
              <a:t>	</a:t>
            </a:r>
            <a:r>
              <a:rPr lang="pt-BR" sz="3600" dirty="0"/>
              <a:t> </a:t>
            </a:r>
            <a:r>
              <a:rPr lang="pt-BR" sz="3200" b="1" dirty="0"/>
              <a:t>Dicas para gerar o PDF do pôster no PowerPoint. </a:t>
            </a:r>
            <a:r>
              <a:rPr lang="pt-BR" sz="3200" dirty="0"/>
              <a:t>Antes de salvar o arquivo, verifique em </a:t>
            </a:r>
            <a:r>
              <a:rPr lang="pt-BR" sz="3200" b="1" dirty="0"/>
              <a:t>Design → Tamanho do Slide</a:t>
            </a:r>
            <a:r>
              <a:rPr lang="pt-BR" sz="3200" dirty="0"/>
              <a:t> se as dimensões do pôster estão configuradas como 80 × 120 cm. Utilize o comando </a:t>
            </a:r>
            <a:r>
              <a:rPr lang="pt-BR" sz="3200" b="1" dirty="0"/>
              <a:t>Arquivo → Exportar → Criar Documento PDF/XPS</a:t>
            </a:r>
            <a:r>
              <a:rPr lang="pt-BR" sz="3200" dirty="0"/>
              <a:t> para criar o PDF. Nas opções de exportação, escolha </a:t>
            </a:r>
            <a:r>
              <a:rPr lang="pt-BR" sz="3200" u="sng" dirty="0"/>
              <a:t>Qualidade: Padrão (publicação online e impressão)</a:t>
            </a:r>
            <a:r>
              <a:rPr lang="pt-BR" sz="3200" dirty="0"/>
              <a:t> para preservar a resolução das imagens e evitar perda de nitidez. Após gerar o PDF, abra-o e confira se o tamanho da página corresponde a 80 × 120 cm e se as figuras e textos mantêm a clareza esperada.</a:t>
            </a:r>
          </a:p>
          <a:p>
            <a:pPr algn="just"/>
            <a:r>
              <a:rPr lang="pt-BR" sz="3200" dirty="0"/>
              <a:t> 	</a:t>
            </a:r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Proin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iaculis</a:t>
            </a:r>
            <a:r>
              <a:rPr lang="pt-BR" sz="3200" dirty="0"/>
              <a:t> </a:t>
            </a:r>
            <a:r>
              <a:rPr lang="pt-BR" sz="3200" dirty="0" err="1"/>
              <a:t>dolor</a:t>
            </a:r>
            <a:r>
              <a:rPr lang="pt-BR" sz="3200" dirty="0"/>
              <a:t>, non </a:t>
            </a:r>
            <a:r>
              <a:rPr lang="pt-BR" sz="3200" dirty="0" err="1"/>
              <a:t>eleifend</a:t>
            </a:r>
            <a:r>
              <a:rPr lang="pt-BR" sz="3200" dirty="0"/>
              <a:t> </a:t>
            </a:r>
            <a:r>
              <a:rPr lang="pt-BR" sz="3200" dirty="0" err="1"/>
              <a:t>neque</a:t>
            </a:r>
            <a:r>
              <a:rPr lang="pt-BR" sz="3200" dirty="0"/>
              <a:t>. </a:t>
            </a:r>
            <a:r>
              <a:rPr lang="pt-BR" sz="3200" dirty="0" err="1"/>
              <a:t>Cras</a:t>
            </a:r>
            <a:r>
              <a:rPr lang="pt-BR" sz="3200" dirty="0"/>
              <a:t> </a:t>
            </a:r>
            <a:r>
              <a:rPr lang="pt-BR" sz="3200" dirty="0" err="1"/>
              <a:t>dolor</a:t>
            </a:r>
            <a:r>
              <a:rPr lang="pt-BR" sz="3200" dirty="0"/>
              <a:t> massa, </a:t>
            </a:r>
            <a:r>
              <a:rPr lang="pt-BR" sz="3200" dirty="0" err="1"/>
              <a:t>accumsan</a:t>
            </a:r>
            <a:r>
              <a:rPr lang="pt-BR" sz="3200" dirty="0"/>
              <a:t> vitae </a:t>
            </a:r>
            <a:r>
              <a:rPr lang="pt-BR" sz="3200" dirty="0" err="1"/>
              <a:t>euismod</a:t>
            </a:r>
            <a:r>
              <a:rPr lang="pt-BR" sz="3200" dirty="0"/>
              <a:t> non, </a:t>
            </a:r>
            <a:r>
              <a:rPr lang="pt-BR" sz="3200" dirty="0" err="1"/>
              <a:t>interdum</a:t>
            </a:r>
            <a:r>
              <a:rPr lang="pt-BR" sz="3200" dirty="0"/>
              <a:t> vitae ante.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massa ex. </a:t>
            </a:r>
            <a:r>
              <a:rPr lang="pt-BR" sz="3200" dirty="0" err="1"/>
              <a:t>Maecenas</a:t>
            </a:r>
            <a:r>
              <a:rPr lang="pt-BR" sz="3200" dirty="0"/>
              <a:t> ut </a:t>
            </a:r>
            <a:r>
              <a:rPr lang="pt-BR" sz="3200" dirty="0" err="1"/>
              <a:t>dolor</a:t>
            </a:r>
            <a:r>
              <a:rPr lang="pt-BR" sz="3200" dirty="0"/>
              <a:t> ac </a:t>
            </a:r>
            <a:r>
              <a:rPr lang="pt-BR" sz="3200" dirty="0" err="1"/>
              <a:t>sapien</a:t>
            </a:r>
            <a:r>
              <a:rPr lang="pt-BR" sz="3200" dirty="0"/>
              <a:t> </a:t>
            </a:r>
            <a:r>
              <a:rPr lang="pt-BR" sz="3200" dirty="0" err="1"/>
              <a:t>efficitur</a:t>
            </a:r>
            <a:r>
              <a:rPr lang="pt-BR" sz="3200" dirty="0"/>
              <a:t> </a:t>
            </a:r>
            <a:r>
              <a:rPr lang="pt-BR" sz="3200" dirty="0" err="1"/>
              <a:t>dignissim</a:t>
            </a:r>
            <a:r>
              <a:rPr lang="pt-BR" sz="3200" dirty="0"/>
              <a:t> ut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eros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</a:t>
            </a:r>
            <a:r>
              <a:rPr lang="pt-BR" sz="3200" dirty="0" err="1"/>
              <a:t>ultricies</a:t>
            </a:r>
            <a:r>
              <a:rPr lang="pt-BR" sz="3200" dirty="0"/>
              <a:t> </a:t>
            </a:r>
            <a:r>
              <a:rPr lang="pt-BR" sz="3200" dirty="0" err="1"/>
              <a:t>tristique</a:t>
            </a:r>
            <a:r>
              <a:rPr lang="pt-BR" sz="3200" dirty="0"/>
              <a:t> </a:t>
            </a:r>
            <a:r>
              <a:rPr lang="pt-BR" sz="3200" dirty="0" err="1"/>
              <a:t>tincidunt</a:t>
            </a:r>
            <a:r>
              <a:rPr lang="pt-BR" sz="3200" dirty="0"/>
              <a:t>. </a:t>
            </a:r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Proin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iaculis</a:t>
            </a:r>
            <a:r>
              <a:rPr lang="pt-BR" sz="3200" dirty="0"/>
              <a:t> </a:t>
            </a:r>
            <a:r>
              <a:rPr lang="pt-BR" sz="3200" dirty="0" err="1"/>
              <a:t>dolor</a:t>
            </a:r>
            <a:r>
              <a:rPr lang="pt-BR" sz="3200" dirty="0"/>
              <a:t>, non </a:t>
            </a:r>
            <a:r>
              <a:rPr lang="pt-BR" sz="3200" dirty="0" err="1"/>
              <a:t>eleifend</a:t>
            </a:r>
            <a:r>
              <a:rPr lang="pt-BR" sz="3200" dirty="0"/>
              <a:t> </a:t>
            </a:r>
            <a:r>
              <a:rPr lang="pt-BR" sz="3200" dirty="0" err="1"/>
              <a:t>neque</a:t>
            </a:r>
            <a:r>
              <a:rPr lang="pt-BR" sz="3200" dirty="0"/>
              <a:t>. </a:t>
            </a:r>
            <a:r>
              <a:rPr lang="pt-BR" sz="3200" dirty="0" err="1"/>
              <a:t>Cras</a:t>
            </a:r>
            <a:r>
              <a:rPr lang="pt-BR" sz="3200" dirty="0"/>
              <a:t> </a:t>
            </a:r>
            <a:r>
              <a:rPr lang="pt-BR" sz="3200" dirty="0" err="1"/>
              <a:t>dolor</a:t>
            </a:r>
            <a:r>
              <a:rPr lang="pt-BR" sz="3200" dirty="0"/>
              <a:t> massa, </a:t>
            </a:r>
            <a:r>
              <a:rPr lang="pt-BR" sz="3200" dirty="0" err="1"/>
              <a:t>accumsan</a:t>
            </a:r>
            <a:r>
              <a:rPr lang="pt-BR" sz="3200" dirty="0"/>
              <a:t> vitae </a:t>
            </a:r>
            <a:r>
              <a:rPr lang="pt-BR" sz="3200" dirty="0" err="1"/>
              <a:t>euismod</a:t>
            </a:r>
            <a:r>
              <a:rPr lang="pt-BR" sz="3200" dirty="0"/>
              <a:t> non, </a:t>
            </a:r>
            <a:r>
              <a:rPr lang="pt-BR" sz="3200" dirty="0" err="1"/>
              <a:t>interdum</a:t>
            </a:r>
            <a:r>
              <a:rPr lang="pt-BR" sz="3200" dirty="0"/>
              <a:t> vitae ante.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massa ex. </a:t>
            </a:r>
            <a:r>
              <a:rPr lang="pt-BR" sz="3200" dirty="0" err="1"/>
              <a:t>Maecenas</a:t>
            </a:r>
            <a:r>
              <a:rPr lang="pt-BR" sz="3200" dirty="0"/>
              <a:t> ut </a:t>
            </a:r>
            <a:r>
              <a:rPr lang="pt-BR" sz="3200" dirty="0" err="1"/>
              <a:t>dolor</a:t>
            </a:r>
            <a:r>
              <a:rPr lang="pt-BR" sz="3200" dirty="0"/>
              <a:t> ac </a:t>
            </a:r>
            <a:r>
              <a:rPr lang="pt-BR" sz="3200" dirty="0" err="1"/>
              <a:t>sapien</a:t>
            </a:r>
            <a:r>
              <a:rPr lang="pt-BR" sz="3200" dirty="0"/>
              <a:t> </a:t>
            </a:r>
            <a:r>
              <a:rPr lang="pt-BR" sz="3200" dirty="0" err="1"/>
              <a:t>efficitur</a:t>
            </a:r>
            <a:r>
              <a:rPr lang="pt-BR" sz="3200" dirty="0"/>
              <a:t> </a:t>
            </a:r>
            <a:r>
              <a:rPr lang="pt-BR" sz="3200" dirty="0" err="1"/>
              <a:t>dignissim</a:t>
            </a:r>
            <a:r>
              <a:rPr lang="pt-BR" sz="3200" dirty="0"/>
              <a:t> ut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eros</a:t>
            </a:r>
            <a:r>
              <a:rPr lang="pt-BR" sz="3200" dirty="0"/>
              <a:t>. </a:t>
            </a:r>
          </a:p>
          <a:p>
            <a:pPr algn="ctr">
              <a:spcBef>
                <a:spcPts val="3000"/>
              </a:spcBef>
              <a:spcAft>
                <a:spcPts val="2400"/>
              </a:spcAft>
            </a:pPr>
            <a:r>
              <a:rPr lang="pt-BR" sz="3200" dirty="0"/>
              <a:t>	</a:t>
            </a:r>
            <a:r>
              <a:rPr lang="pt-BR" sz="4800" b="1" dirty="0"/>
              <a:t>AGRADECIMENTOS</a:t>
            </a:r>
          </a:p>
          <a:p>
            <a:pPr algn="just"/>
            <a:r>
              <a:rPr lang="pt-BR" sz="3600" b="1" dirty="0"/>
              <a:t>	</a:t>
            </a:r>
            <a:r>
              <a:rPr lang="pt-BR" sz="3600" dirty="0"/>
              <a:t> </a:t>
            </a:r>
            <a:r>
              <a:rPr lang="pt-BR" sz="3200" dirty="0"/>
              <a:t>Deixar aqui agradecimentos aos auxílios financeiros recebidos (Capes; Udesc; </a:t>
            </a:r>
            <a:r>
              <a:rPr lang="pt-BR" sz="3200" dirty="0" err="1"/>
              <a:t>Profmat</a:t>
            </a:r>
            <a:r>
              <a:rPr lang="pt-BR" sz="3200" dirty="0"/>
              <a:t>).</a:t>
            </a:r>
          </a:p>
          <a:p>
            <a:pPr algn="ctr">
              <a:spcBef>
                <a:spcPts val="3000"/>
              </a:spcBef>
              <a:spcAft>
                <a:spcPts val="2400"/>
              </a:spcAft>
            </a:pPr>
            <a:r>
              <a:rPr lang="pt-BR" sz="5400" b="1" dirty="0"/>
              <a:t>REFERÊNCIAS</a:t>
            </a:r>
          </a:p>
          <a:p>
            <a:pPr algn="ctr"/>
            <a:r>
              <a:rPr lang="pt-BR" sz="4000" b="1" dirty="0"/>
              <a:t>	</a:t>
            </a:r>
            <a:r>
              <a:rPr lang="pt-BR" sz="2800" b="1" dirty="0">
                <a:solidFill>
                  <a:srgbClr val="FF0000"/>
                </a:solidFill>
              </a:rPr>
              <a:t>REGISTRAR APENAS AS REFERÊNCIAS CITADA NO PÔSTER (apagar isso)</a:t>
            </a:r>
          </a:p>
          <a:p>
            <a:pPr algn="just"/>
            <a:r>
              <a:rPr lang="pt-BR" sz="2800" dirty="0"/>
              <a:t>Aqui pode ser usada uma fonte menor que no restante do texto (tamanho 28): XXXXXX, J.A, YYYYYY,G.B., </a:t>
            </a:r>
            <a:r>
              <a:rPr lang="pt-BR" sz="2800" b="1" dirty="0"/>
              <a:t>“Registrar apenas a bibliografia citada no pôster”. </a:t>
            </a:r>
            <a:r>
              <a:rPr lang="pt-BR" sz="2800" dirty="0"/>
              <a:t>Joinville, 2022. </a:t>
            </a:r>
          </a:p>
          <a:p>
            <a:pPr algn="just"/>
            <a:r>
              <a:rPr lang="pt-BR" sz="2800" dirty="0"/>
              <a:t>XXXXXX, J.A, YYYYYY,G.B., </a:t>
            </a:r>
            <a:r>
              <a:rPr lang="pt-BR" sz="2800" b="1" dirty="0"/>
              <a:t>“Registrar apenas a bibliografia citada no pôster”. </a:t>
            </a:r>
            <a:r>
              <a:rPr lang="pt-BR" sz="2800" dirty="0"/>
              <a:t>Joinville: Exemplo, 2022. </a:t>
            </a:r>
          </a:p>
          <a:p>
            <a:pPr algn="just"/>
            <a:r>
              <a:rPr lang="pt-BR" sz="2800" dirty="0"/>
              <a:t>XXXXXX, J.A, YYYYYY,G.B., </a:t>
            </a:r>
            <a:r>
              <a:rPr lang="pt-BR" sz="2800" b="1" dirty="0"/>
              <a:t>“Registrar apenas a bibliografia citada no pôster”. </a:t>
            </a:r>
            <a:r>
              <a:rPr lang="pt-BR" sz="2800" dirty="0"/>
              <a:t>Joinville: Exemplo, 2022.</a:t>
            </a:r>
            <a:endParaRPr lang="pt-BR" sz="3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846F85E-DF3D-624B-6784-8ABB2DA38DF9}"/>
              </a:ext>
            </a:extLst>
          </p:cNvPr>
          <p:cNvSpPr txBox="1"/>
          <p:nvPr/>
        </p:nvSpPr>
        <p:spPr>
          <a:xfrm>
            <a:off x="789119" y="4684382"/>
            <a:ext cx="273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/>
              <a:t>O TÍTULO: Recomenda-se fonte 80 (mínimo de 72)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1A0C4C9-D19E-04F2-5557-4E6AB0497877}"/>
              </a:ext>
            </a:extLst>
          </p:cNvPr>
          <p:cNvSpPr txBox="1"/>
          <p:nvPr/>
        </p:nvSpPr>
        <p:spPr>
          <a:xfrm>
            <a:off x="789119" y="6439749"/>
            <a:ext cx="273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4400" dirty="0"/>
              <a:t>Nome do Autor, Nome do orientador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BE2E7B0-EFEB-20E9-7233-4AD9AED1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00" y="21435481"/>
            <a:ext cx="7200000" cy="54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Modelo matemático faz previsão da quantidade de notificações da Covid-19 em  Campo Grande - UFMS">
            <a:extLst>
              <a:ext uri="{FF2B5EF4-FFF2-40B4-BE49-F238E27FC236}">
                <a16:creationId xmlns:a16="http://schemas.microsoft.com/office/drawing/2014/main" id="{3BD2642A-9CC5-0E78-38A1-29A3EF9B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882" y="14504776"/>
            <a:ext cx="6201024" cy="520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Gráfico científico vetorial ou gráfico de tensão de tração “ curvas de tensão. Caracterização de polímeros, plásticos, metais. Propriedades mecânicas de plásticos. Diagrama de química ou física isolado no branco. - 164994392">
            <a:extLst>
              <a:ext uri="{FF2B5EF4-FFF2-40B4-BE49-F238E27FC236}">
                <a16:creationId xmlns:a16="http://schemas.microsoft.com/office/drawing/2014/main" id="{9BE2EF2E-1388-CBE7-1E13-EC377F687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119" y="14203870"/>
            <a:ext cx="602057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98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981</Words>
  <Application>Microsoft Office PowerPoint</Application>
  <PresentationFormat>Personalizar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Arial</vt:lpstr>
      <vt:lpstr>Wingdings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ELISANDRA BAR DE FIGUEIREDO</dc:creator>
  <cp:lastModifiedBy>ELISANDRA BAR DE FIGUEIREDO</cp:lastModifiedBy>
  <cp:revision>2</cp:revision>
  <dcterms:created xsi:type="dcterms:W3CDTF">2026-04-14T23:09:14Z</dcterms:created>
  <dcterms:modified xsi:type="dcterms:W3CDTF">2026-04-15T16:18:13Z</dcterms:modified>
</cp:coreProperties>
</file>