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sldIdLst>
    <p:sldId id="256" r:id="rId2"/>
  </p:sldIdLst>
  <p:sldSz cx="32399288" cy="43200638"/>
  <p:notesSz cx="10234613" cy="1466215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7600"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7600"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7600"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7600"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7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7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7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7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7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>
          <p15:clr>
            <a:srgbClr val="A4A3A4"/>
          </p15:clr>
        </p15:guide>
        <p15:guide id="2" pos="102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4BC"/>
    <a:srgbClr val="009242"/>
    <a:srgbClr val="CC00FF"/>
    <a:srgbClr val="FF99FF"/>
    <a:srgbClr val="FFFF99"/>
    <a:srgbClr val="66CCFF"/>
    <a:srgbClr val="FF5050"/>
    <a:srgbClr val="339933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3" autoAdjust="0"/>
    <p:restoredTop sz="99825" autoAdjust="0"/>
  </p:normalViewPr>
  <p:slideViewPr>
    <p:cSldViewPr>
      <p:cViewPr varScale="1">
        <p:scale>
          <a:sx n="17" d="100"/>
          <a:sy n="17" d="100"/>
        </p:scale>
        <p:origin x="3612" y="180"/>
      </p:cViewPr>
      <p:guideLst>
        <p:guide orient="horz" pos="13607"/>
        <p:guide pos="102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106" y="13420112"/>
            <a:ext cx="27539077" cy="926074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211" y="24480016"/>
            <a:ext cx="22678867" cy="11040856"/>
          </a:xfrm>
        </p:spPr>
        <p:txBody>
          <a:bodyPr/>
          <a:lstStyle>
            <a:lvl1pPr marL="0" indent="0" algn="ctr">
              <a:buNone/>
              <a:defRPr/>
            </a:lvl1pPr>
            <a:lvl2pPr marL="457154" indent="0" algn="ctr">
              <a:buNone/>
              <a:defRPr/>
            </a:lvl2pPr>
            <a:lvl3pPr marL="914309" indent="0" algn="ctr">
              <a:buNone/>
              <a:defRPr/>
            </a:lvl3pPr>
            <a:lvl4pPr marL="1371463" indent="0" algn="ctr">
              <a:buNone/>
              <a:defRPr/>
            </a:lvl4pPr>
            <a:lvl5pPr marL="1828617" indent="0" algn="ctr">
              <a:buNone/>
              <a:defRPr/>
            </a:lvl5pPr>
            <a:lvl6pPr marL="2285771" indent="0" algn="ctr">
              <a:buNone/>
              <a:defRPr/>
            </a:lvl6pPr>
            <a:lvl7pPr marL="2742926" indent="0" algn="ctr">
              <a:buNone/>
              <a:defRPr/>
            </a:lvl7pPr>
            <a:lvl8pPr marL="3200080" indent="0" algn="ctr">
              <a:buNone/>
              <a:defRPr/>
            </a:lvl8pPr>
            <a:lvl9pPr marL="3657234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E73150-E241-4B45-A677-6A032E784BF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80215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FE055E-9E81-4560-96C4-67A18BA89D4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249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8675" y="27759719"/>
            <a:ext cx="27540665" cy="85802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8675" y="18310228"/>
            <a:ext cx="27540665" cy="944949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4" indent="0">
              <a:buNone/>
              <a:defRPr sz="1800"/>
            </a:lvl2pPr>
            <a:lvl3pPr marL="914309" indent="0">
              <a:buNone/>
              <a:defRPr sz="1600"/>
            </a:lvl3pPr>
            <a:lvl4pPr marL="1371463" indent="0">
              <a:buNone/>
              <a:defRPr sz="1400"/>
            </a:lvl4pPr>
            <a:lvl5pPr marL="1828617" indent="0">
              <a:buNone/>
              <a:defRPr sz="1400"/>
            </a:lvl5pPr>
            <a:lvl6pPr marL="2285771" indent="0">
              <a:buNone/>
              <a:defRPr sz="1400"/>
            </a:lvl6pPr>
            <a:lvl7pPr marL="2742926" indent="0">
              <a:buNone/>
              <a:defRPr sz="1400"/>
            </a:lvl7pPr>
            <a:lvl8pPr marL="3200080" indent="0">
              <a:buNone/>
              <a:defRPr sz="1400"/>
            </a:lvl8pPr>
            <a:lvl9pPr marL="3657234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35CEC2-7B5D-4A67-9DD9-862FAD0489F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3285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602" y="10079804"/>
            <a:ext cx="14502855" cy="2851124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75833" y="10079804"/>
            <a:ext cx="14502856" cy="2851124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6CC912-32C9-4AEB-8692-AEF2124FC62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9905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601" y="9669407"/>
            <a:ext cx="14313971" cy="40312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601" y="13700636"/>
            <a:ext cx="14313971" cy="248904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58371" y="9669407"/>
            <a:ext cx="14320320" cy="40312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58371" y="13700636"/>
            <a:ext cx="14320320" cy="248904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4F413-798B-419D-9E74-0A74A04FA0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0310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1CC39B-EA7B-4CEF-A201-1D4CE94FB90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727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0DE928-1008-4939-8816-88FB713FF9B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58870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600" y="1719507"/>
            <a:ext cx="10658495" cy="73213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7978" y="1719507"/>
            <a:ext cx="18110713" cy="368715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600" y="9040828"/>
            <a:ext cx="10658495" cy="29550220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8D6472-50C8-403A-A4EE-5B674FB2AA7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7427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0655" y="30241139"/>
            <a:ext cx="19439255" cy="35688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0655" y="3859798"/>
            <a:ext cx="19439255" cy="25920729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0655" y="33810023"/>
            <a:ext cx="19439255" cy="5070205"/>
          </a:xfrm>
        </p:spPr>
        <p:txBody>
          <a:bodyPr/>
          <a:lstStyle>
            <a:lvl1pPr marL="0" indent="0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228592-F27F-4ED1-824B-62E4AFDF3DF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19487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F6F28-6485-4F66-B3FE-49FFC5A65ED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98206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89960" y="1729897"/>
            <a:ext cx="7288729" cy="3686115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601" y="1729897"/>
            <a:ext cx="21716983" cy="3686115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F0E57E-3650-47C6-A251-7A6A655ACE7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13445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730375"/>
            <a:ext cx="29157612" cy="719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90906" tIns="195453" rIns="390906" bIns="1954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10079038"/>
            <a:ext cx="29157612" cy="285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90906" tIns="195453" rIns="390906" bIns="195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20838" y="39339838"/>
            <a:ext cx="7558087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0906" tIns="195453" rIns="390906" bIns="19545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5999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69638" y="39339838"/>
            <a:ext cx="10260012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0906" tIns="195453" rIns="390906" bIns="195453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5999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0363" y="39339838"/>
            <a:ext cx="7558087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0906" tIns="195453" rIns="390906" bIns="19545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5900"/>
            </a:lvl1pPr>
          </a:lstStyle>
          <a:p>
            <a:fld id="{2025AC0D-36F0-4998-8575-37E4D9E923EF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906838" rtl="0" eaLnBrk="0" fontAlgn="base" hangingPunct="0">
        <a:spcBef>
          <a:spcPct val="0"/>
        </a:spcBef>
        <a:spcAft>
          <a:spcPct val="0"/>
        </a:spcAft>
        <a:defRPr sz="18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906838" rtl="0" eaLnBrk="0" fontAlgn="base" hangingPunct="0">
        <a:spcBef>
          <a:spcPct val="0"/>
        </a:spcBef>
        <a:spcAft>
          <a:spcPct val="0"/>
        </a:spcAft>
        <a:defRPr sz="18700">
          <a:solidFill>
            <a:schemeClr val="tx2"/>
          </a:solidFill>
          <a:latin typeface="Arial" charset="0"/>
        </a:defRPr>
      </a:lvl2pPr>
      <a:lvl3pPr algn="ctr" defTabSz="3906838" rtl="0" eaLnBrk="0" fontAlgn="base" hangingPunct="0">
        <a:spcBef>
          <a:spcPct val="0"/>
        </a:spcBef>
        <a:spcAft>
          <a:spcPct val="0"/>
        </a:spcAft>
        <a:defRPr sz="18700">
          <a:solidFill>
            <a:schemeClr val="tx2"/>
          </a:solidFill>
          <a:latin typeface="Arial" charset="0"/>
        </a:defRPr>
      </a:lvl3pPr>
      <a:lvl4pPr algn="ctr" defTabSz="3906838" rtl="0" eaLnBrk="0" fontAlgn="base" hangingPunct="0">
        <a:spcBef>
          <a:spcPct val="0"/>
        </a:spcBef>
        <a:spcAft>
          <a:spcPct val="0"/>
        </a:spcAft>
        <a:defRPr sz="18700">
          <a:solidFill>
            <a:schemeClr val="tx2"/>
          </a:solidFill>
          <a:latin typeface="Arial" charset="0"/>
        </a:defRPr>
      </a:lvl4pPr>
      <a:lvl5pPr algn="ctr" defTabSz="3906838" rtl="0" eaLnBrk="0" fontAlgn="base" hangingPunct="0">
        <a:spcBef>
          <a:spcPct val="0"/>
        </a:spcBef>
        <a:spcAft>
          <a:spcPct val="0"/>
        </a:spcAft>
        <a:defRPr sz="18700">
          <a:solidFill>
            <a:schemeClr val="tx2"/>
          </a:solidFill>
          <a:latin typeface="Arial" charset="0"/>
        </a:defRPr>
      </a:lvl5pPr>
      <a:lvl6pPr marL="457154" algn="ctr" defTabSz="3908034" rtl="0" fontAlgn="base">
        <a:spcBef>
          <a:spcPct val="0"/>
        </a:spcBef>
        <a:spcAft>
          <a:spcPct val="0"/>
        </a:spcAft>
        <a:defRPr sz="18798">
          <a:solidFill>
            <a:schemeClr val="tx2"/>
          </a:solidFill>
          <a:latin typeface="Arial" charset="0"/>
        </a:defRPr>
      </a:lvl6pPr>
      <a:lvl7pPr marL="914309" algn="ctr" defTabSz="3908034" rtl="0" fontAlgn="base">
        <a:spcBef>
          <a:spcPct val="0"/>
        </a:spcBef>
        <a:spcAft>
          <a:spcPct val="0"/>
        </a:spcAft>
        <a:defRPr sz="18798">
          <a:solidFill>
            <a:schemeClr val="tx2"/>
          </a:solidFill>
          <a:latin typeface="Arial" charset="0"/>
        </a:defRPr>
      </a:lvl7pPr>
      <a:lvl8pPr marL="1371463" algn="ctr" defTabSz="3908034" rtl="0" fontAlgn="base">
        <a:spcBef>
          <a:spcPct val="0"/>
        </a:spcBef>
        <a:spcAft>
          <a:spcPct val="0"/>
        </a:spcAft>
        <a:defRPr sz="18798">
          <a:solidFill>
            <a:schemeClr val="tx2"/>
          </a:solidFill>
          <a:latin typeface="Arial" charset="0"/>
        </a:defRPr>
      </a:lvl8pPr>
      <a:lvl9pPr marL="1828617" algn="ctr" defTabSz="3908034" rtl="0" fontAlgn="base">
        <a:spcBef>
          <a:spcPct val="0"/>
        </a:spcBef>
        <a:spcAft>
          <a:spcPct val="0"/>
        </a:spcAft>
        <a:defRPr sz="18798">
          <a:solidFill>
            <a:schemeClr val="tx2"/>
          </a:solidFill>
          <a:latin typeface="Arial" charset="0"/>
        </a:defRPr>
      </a:lvl9pPr>
    </p:titleStyle>
    <p:bodyStyle>
      <a:lvl1pPr marL="1463675" indent="-1463675" algn="l" defTabSz="3906838" rtl="0" eaLnBrk="0" fontAlgn="base" hangingPunct="0">
        <a:spcBef>
          <a:spcPct val="20000"/>
        </a:spcBef>
        <a:spcAft>
          <a:spcPct val="0"/>
        </a:spcAft>
        <a:buChar char="•"/>
        <a:defRPr sz="13600">
          <a:solidFill>
            <a:schemeClr val="tx1"/>
          </a:solidFill>
          <a:latin typeface="+mn-lt"/>
          <a:ea typeface="+mn-ea"/>
          <a:cs typeface="+mn-cs"/>
        </a:defRPr>
      </a:lvl1pPr>
      <a:lvl2pPr marL="3175000" indent="-1220788" algn="l" defTabSz="3906838" rtl="0" eaLnBrk="0" fontAlgn="base" hangingPunct="0">
        <a:spcBef>
          <a:spcPct val="20000"/>
        </a:spcBef>
        <a:spcAft>
          <a:spcPct val="0"/>
        </a:spcAft>
        <a:buChar char="–"/>
        <a:defRPr sz="11900">
          <a:solidFill>
            <a:schemeClr val="tx1"/>
          </a:solidFill>
          <a:latin typeface="+mn-lt"/>
        </a:defRPr>
      </a:lvl2pPr>
      <a:lvl3pPr marL="4884738" indent="-976313" algn="l" defTabSz="3906838" rtl="0" eaLnBrk="0" fontAlgn="base" hangingPunct="0">
        <a:spcBef>
          <a:spcPct val="20000"/>
        </a:spcBef>
        <a:spcAft>
          <a:spcPct val="0"/>
        </a:spcAft>
        <a:buChar char="•"/>
        <a:defRPr sz="10200">
          <a:solidFill>
            <a:schemeClr val="tx1"/>
          </a:solidFill>
          <a:latin typeface="+mn-lt"/>
        </a:defRPr>
      </a:lvl3pPr>
      <a:lvl4pPr marL="6838950" indent="-974725" algn="l" defTabSz="3906838" rtl="0" eaLnBrk="0" fontAlgn="base" hangingPunct="0">
        <a:spcBef>
          <a:spcPct val="20000"/>
        </a:spcBef>
        <a:spcAft>
          <a:spcPct val="0"/>
        </a:spcAft>
        <a:buChar char="–"/>
        <a:defRPr sz="8500">
          <a:solidFill>
            <a:schemeClr val="tx1"/>
          </a:solidFill>
          <a:latin typeface="+mn-lt"/>
        </a:defRPr>
      </a:lvl4pPr>
      <a:lvl5pPr marL="8793163" indent="-974725" algn="l" defTabSz="3906838" rtl="0" eaLnBrk="0" fontAlgn="base" hangingPunct="0">
        <a:spcBef>
          <a:spcPct val="20000"/>
        </a:spcBef>
        <a:spcAft>
          <a:spcPct val="0"/>
        </a:spcAft>
        <a:buChar char="»"/>
        <a:defRPr sz="8500">
          <a:solidFill>
            <a:schemeClr val="tx1"/>
          </a:solidFill>
          <a:latin typeface="+mn-lt"/>
        </a:defRPr>
      </a:lvl5pPr>
      <a:lvl6pPr marL="9251025" indent="-976215" algn="l" defTabSz="3908034" rtl="0" fontAlgn="base">
        <a:spcBef>
          <a:spcPct val="20000"/>
        </a:spcBef>
        <a:spcAft>
          <a:spcPct val="0"/>
        </a:spcAft>
        <a:buChar char="»"/>
        <a:defRPr sz="8599">
          <a:solidFill>
            <a:schemeClr val="tx1"/>
          </a:solidFill>
          <a:latin typeface="+mn-lt"/>
        </a:defRPr>
      </a:lvl6pPr>
      <a:lvl7pPr marL="9708179" indent="-976215" algn="l" defTabSz="3908034" rtl="0" fontAlgn="base">
        <a:spcBef>
          <a:spcPct val="20000"/>
        </a:spcBef>
        <a:spcAft>
          <a:spcPct val="0"/>
        </a:spcAft>
        <a:buChar char="»"/>
        <a:defRPr sz="8599">
          <a:solidFill>
            <a:schemeClr val="tx1"/>
          </a:solidFill>
          <a:latin typeface="+mn-lt"/>
        </a:defRPr>
      </a:lvl7pPr>
      <a:lvl8pPr marL="10165333" indent="-976215" algn="l" defTabSz="3908034" rtl="0" fontAlgn="base">
        <a:spcBef>
          <a:spcPct val="20000"/>
        </a:spcBef>
        <a:spcAft>
          <a:spcPct val="0"/>
        </a:spcAft>
        <a:buChar char="»"/>
        <a:defRPr sz="8599">
          <a:solidFill>
            <a:schemeClr val="tx1"/>
          </a:solidFill>
          <a:latin typeface="+mn-lt"/>
        </a:defRPr>
      </a:lvl8pPr>
      <a:lvl9pPr marL="10622488" indent="-976215" algn="l" defTabSz="3908034" rtl="0" fontAlgn="base">
        <a:spcBef>
          <a:spcPct val="20000"/>
        </a:spcBef>
        <a:spcAft>
          <a:spcPct val="0"/>
        </a:spcAft>
        <a:buChar char="»"/>
        <a:defRPr sz="8599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7">
            <a:extLst>
              <a:ext uri="{FF2B5EF4-FFF2-40B4-BE49-F238E27FC236}">
                <a16:creationId xmlns:a16="http://schemas.microsoft.com/office/drawing/2014/main" id="{A920696A-CDDF-4FF4-B32E-61FE88579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4200"/>
            <a:ext cx="323992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6E65597-FBF5-4F5A-BF71-BB5D05572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4200"/>
            <a:ext cx="323992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53">
            <a:extLst>
              <a:ext uri="{FF2B5EF4-FFF2-40B4-BE49-F238E27FC236}">
                <a16:creationId xmlns:a16="http://schemas.microsoft.com/office/drawing/2014/main" id="{D13D184B-3E72-4FC5-A1CB-5A35562EB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4200"/>
            <a:ext cx="323992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C042E8A-6BDF-43BF-A8D9-C827276E6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4200"/>
            <a:ext cx="323992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477B573-72C2-4382-A972-AAA81DA46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4200"/>
            <a:ext cx="323992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1F445B1B-B9A4-41DC-A2D7-6CA0C12F412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586258"/>
            <a:ext cx="32400000" cy="7987057"/>
            <a:chOff x="1602556" y="2863501"/>
            <a:chExt cx="7560000" cy="1799590"/>
          </a:xfrm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8D022A36-95CC-4164-AE6E-2F2AF8D67AE2}"/>
                </a:ext>
              </a:extLst>
            </p:cNvPr>
            <p:cNvSpPr/>
            <p:nvPr/>
          </p:nvSpPr>
          <p:spPr>
            <a:xfrm>
              <a:off x="1602556" y="3223967"/>
              <a:ext cx="7560000" cy="10800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0F63CC04-949F-4B4E-911A-F6EAE36E95CE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882" y="2863501"/>
              <a:ext cx="2699385" cy="17995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" name="Google Shape;28;p4">
            <a:extLst>
              <a:ext uri="{FF2B5EF4-FFF2-40B4-BE49-F238E27FC236}">
                <a16:creationId xmlns:a16="http://schemas.microsoft.com/office/drawing/2014/main" id="{71B7E642-4022-4003-BD0A-FA45B72FCA47}"/>
              </a:ext>
            </a:extLst>
          </p:cNvPr>
          <p:cNvSpPr txBox="1">
            <a:spLocks/>
          </p:cNvSpPr>
          <p:nvPr/>
        </p:nvSpPr>
        <p:spPr>
          <a:xfrm>
            <a:off x="3169650" y="5686551"/>
            <a:ext cx="26060700" cy="876300"/>
          </a:xfrm>
          <a:prstGeom prst="rect">
            <a:avLst/>
          </a:prstGeom>
        </p:spPr>
        <p:txBody>
          <a:bodyPr spcFirstLastPara="1" wrap="square" lIns="471925" tIns="471925" rIns="471925" bIns="4719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Char char="●"/>
              <a:defRPr sz="4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Char char="○"/>
              <a:defRPr sz="4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Char char="■"/>
              <a:defRPr sz="4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Char char="●"/>
              <a:defRPr sz="4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Char char="○"/>
              <a:defRPr sz="4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Char char="■"/>
              <a:defRPr sz="4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Char char="●"/>
              <a:defRPr sz="4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Char char="○"/>
              <a:defRPr sz="4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Char char="■"/>
              <a:defRPr sz="4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  <a:tabLst/>
              <a:defRPr/>
            </a:pPr>
            <a:r>
              <a:rPr kumimoji="0" lang="pt-BR" sz="4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TÍTULO</a:t>
            </a:r>
          </a:p>
        </p:txBody>
      </p:sp>
      <p:sp>
        <p:nvSpPr>
          <p:cNvPr id="61" name="Google Shape;29;p4">
            <a:extLst>
              <a:ext uri="{FF2B5EF4-FFF2-40B4-BE49-F238E27FC236}">
                <a16:creationId xmlns:a16="http://schemas.microsoft.com/office/drawing/2014/main" id="{1DF66BDE-DE6F-4D4F-8AFD-919F5D3523E0}"/>
              </a:ext>
            </a:extLst>
          </p:cNvPr>
          <p:cNvSpPr txBox="1">
            <a:spLocks/>
          </p:cNvSpPr>
          <p:nvPr/>
        </p:nvSpPr>
        <p:spPr>
          <a:xfrm>
            <a:off x="3169650" y="11659325"/>
            <a:ext cx="26060700" cy="43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194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Lorem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ipsum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dolor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consectetur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adipiscing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Nulla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commodo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 augue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efficitur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consequat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Class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aptent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taciti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sociosqu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ad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litora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torquent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conubia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nostra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inceptos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himenaeos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Maecenas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et urna ex.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Cras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 ante ipsum.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Curabitur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mi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elementum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molestie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Ut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sagittis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lectus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in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congue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lacus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vehicula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quis. Nam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arcu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facilisis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viverra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non,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fermentum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eu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suscipit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euismod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eget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pharetra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vel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ullamcorper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massa.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Vivamus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id magna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facilisis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nibh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hendrerit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eleifend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Aenean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eget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semper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sem, in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sodales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tortor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In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vestibulum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ligula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bibendum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Nam tempus urna id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sollicitudin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finibus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Phasellus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justo nunc.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Sed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faucibus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ut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felis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rhoncus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sodales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Integer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ullamcorper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ullamcorper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posuere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Maecenas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interdum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sodales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nisi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in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condimentum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ante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sagittis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a. Nunc vitae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tincidunt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tellus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Nunc eu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convallis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turpis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Aliquam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rhoncus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eros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congue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Proin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vel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consectetur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eros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Nam et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nulla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ac erat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tristique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malesuada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Nulla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faucibus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fringilla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nisl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elementum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facilisis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Integer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cursus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nisl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quam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ornare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tempus.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Morbi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lobortis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sagittis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ultrices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</p:txBody>
      </p:sp>
      <p:sp>
        <p:nvSpPr>
          <p:cNvPr id="62" name="Google Shape;30;p4">
            <a:extLst>
              <a:ext uri="{FF2B5EF4-FFF2-40B4-BE49-F238E27FC236}">
                <a16:creationId xmlns:a16="http://schemas.microsoft.com/office/drawing/2014/main" id="{6DF903D6-5C2F-4E83-8BE9-AC6867790A6C}"/>
              </a:ext>
            </a:extLst>
          </p:cNvPr>
          <p:cNvSpPr txBox="1">
            <a:spLocks/>
          </p:cNvSpPr>
          <p:nvPr/>
        </p:nvSpPr>
        <p:spPr>
          <a:xfrm>
            <a:off x="3166196" y="10583095"/>
            <a:ext cx="26060700" cy="8763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INTRODUÇÃO / CONTEXTUALIZAÇÃO DA AÇÃO</a:t>
            </a:r>
          </a:p>
        </p:txBody>
      </p:sp>
      <p:sp>
        <p:nvSpPr>
          <p:cNvPr id="64" name="Google Shape;31;p4">
            <a:extLst>
              <a:ext uri="{FF2B5EF4-FFF2-40B4-BE49-F238E27FC236}">
                <a16:creationId xmlns:a16="http://schemas.microsoft.com/office/drawing/2014/main" id="{E7927F6F-C1FB-4CD8-AF52-B6173C55CA32}"/>
              </a:ext>
            </a:extLst>
          </p:cNvPr>
          <p:cNvSpPr txBox="1">
            <a:spLocks/>
          </p:cNvSpPr>
          <p:nvPr/>
        </p:nvSpPr>
        <p:spPr>
          <a:xfrm>
            <a:off x="3169650" y="17338150"/>
            <a:ext cx="12451500" cy="43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Lorem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ipsum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dolor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consectetur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adipiscing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Nulla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commodo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 augue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efficitur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consequat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Class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aptent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taciti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sociosqu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ad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litora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torquent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conubia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nostra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inceptos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himenaeos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Maecenas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et urna ex.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Cras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 ante ipsum.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Curabitur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mi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elementum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molestie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Ut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sagittis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lectus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in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congue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lacus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vehicula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quis. Nam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arcu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facilisis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viverra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non,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fermentum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eu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suscipit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euismod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eget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pharetra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vel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194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" name="Google Shape;32;p4">
            <a:extLst>
              <a:ext uri="{FF2B5EF4-FFF2-40B4-BE49-F238E27FC236}">
                <a16:creationId xmlns:a16="http://schemas.microsoft.com/office/drawing/2014/main" id="{9E465002-A2DD-47FD-86A5-1C0A122E56E7}"/>
              </a:ext>
            </a:extLst>
          </p:cNvPr>
          <p:cNvSpPr txBox="1">
            <a:spLocks/>
          </p:cNvSpPr>
          <p:nvPr/>
        </p:nvSpPr>
        <p:spPr>
          <a:xfrm>
            <a:off x="3169650" y="16346675"/>
            <a:ext cx="12451500" cy="8763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OBJETIVOS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endParaRPr kumimoji="0" lang="pt-BR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6" name="Google Shape;33;p4">
            <a:extLst>
              <a:ext uri="{FF2B5EF4-FFF2-40B4-BE49-F238E27FC236}">
                <a16:creationId xmlns:a16="http://schemas.microsoft.com/office/drawing/2014/main" id="{D56D4EF7-E830-4B2C-9EF4-F4AF8B438DF7}"/>
              </a:ext>
            </a:extLst>
          </p:cNvPr>
          <p:cNvSpPr txBox="1">
            <a:spLocks/>
          </p:cNvSpPr>
          <p:nvPr/>
        </p:nvSpPr>
        <p:spPr>
          <a:xfrm>
            <a:off x="16775708" y="17351847"/>
            <a:ext cx="12451500" cy="1022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Lorem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ipsum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dolor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consectetur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adipiscing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Nulla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commodo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 augue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efficitur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consequat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Class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aptent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taciti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sociosqu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ad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litora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torquent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conubia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nostra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inceptos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himenaeos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Maecenas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et urna ex.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Cras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 ante ipsum.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Curabitur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mi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elementum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molestie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Ut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sagittis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lectus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in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congue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lacus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vehicula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quis. Nam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arcu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facilisis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viverra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non,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fermentum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eu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suscipit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euismod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eget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pharetra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vel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indent="0" eaLnBrk="1" fontAlgn="auto" hangingPunct="1">
              <a:spcAft>
                <a:spcPts val="6194"/>
              </a:spcAft>
              <a:buNone/>
            </a:pP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Lorem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ipsum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dolor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consectetur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adipiscing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Nulla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commodo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 augue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efficitur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consequat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Class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aptent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taciti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sociosqu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ad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litora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torquent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conubia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nostra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inceptos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himenaeos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Maecenas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et urna ex.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Cras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 ante ipsum.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Curabitur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mi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elementum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molestie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Ut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sagittis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lectus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in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congue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lacus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vehicula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quis. Nam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arcu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facilisis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viverra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non,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fermentum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eu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suscipit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euismod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eget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pharetra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vel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Lorem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ipsum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dolor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consectetur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adipiscing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Nulla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commodo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 augue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efficitur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consequat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pharetra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vel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consequat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Pharetra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194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7" name="Google Shape;34;p4">
            <a:extLst>
              <a:ext uri="{FF2B5EF4-FFF2-40B4-BE49-F238E27FC236}">
                <a16:creationId xmlns:a16="http://schemas.microsoft.com/office/drawing/2014/main" id="{4311D658-7084-43CD-9105-F3F33D61E31D}"/>
              </a:ext>
            </a:extLst>
          </p:cNvPr>
          <p:cNvSpPr txBox="1">
            <a:spLocks/>
          </p:cNvSpPr>
          <p:nvPr/>
        </p:nvSpPr>
        <p:spPr>
          <a:xfrm>
            <a:off x="16778850" y="16372225"/>
            <a:ext cx="12451500" cy="8763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DISCUSSÕES E CONSIDERAÇÕES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endParaRPr kumimoji="0" lang="pt-BR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8" name="Google Shape;35;p4">
            <a:extLst>
              <a:ext uri="{FF2B5EF4-FFF2-40B4-BE49-F238E27FC236}">
                <a16:creationId xmlns:a16="http://schemas.microsoft.com/office/drawing/2014/main" id="{2ECCEE05-853B-4581-860D-CFF9A2A84E01}"/>
              </a:ext>
            </a:extLst>
          </p:cNvPr>
          <p:cNvSpPr txBox="1">
            <a:spLocks/>
          </p:cNvSpPr>
          <p:nvPr/>
        </p:nvSpPr>
        <p:spPr>
          <a:xfrm>
            <a:off x="3169650" y="23016975"/>
            <a:ext cx="12451500" cy="43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Lorem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ipsum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dolor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amet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consectetur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adipiscing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Nulla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commodo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 augue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efficitur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scelerisque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consequat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Class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aptent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taciti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sociosqu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ad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litora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torquent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conubia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nostra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per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inceptos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himenaeos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Maecenas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et urna ex.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Cras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in ante ipsum.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Curabitur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mi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nec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elementum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molestie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Ut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sagittis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urna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lectus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in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congue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lacus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vehicula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quis. Nam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neque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arcu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facilisis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a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viverra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non,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fermentum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eu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suscipit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euismod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enim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eget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pharetra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Fusce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pt-BR" sz="3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vel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194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9" name="Google Shape;36;p4">
            <a:extLst>
              <a:ext uri="{FF2B5EF4-FFF2-40B4-BE49-F238E27FC236}">
                <a16:creationId xmlns:a16="http://schemas.microsoft.com/office/drawing/2014/main" id="{2D04D9A0-35C7-4B6C-A6BF-307C7743FE1E}"/>
              </a:ext>
            </a:extLst>
          </p:cNvPr>
          <p:cNvSpPr txBox="1">
            <a:spLocks/>
          </p:cNvSpPr>
          <p:nvPr/>
        </p:nvSpPr>
        <p:spPr>
          <a:xfrm>
            <a:off x="3169650" y="22025500"/>
            <a:ext cx="12451500" cy="8763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BR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DESENVOLVIMENTO DA AÇÃO</a:t>
            </a:r>
          </a:p>
        </p:txBody>
      </p:sp>
      <p:sp>
        <p:nvSpPr>
          <p:cNvPr id="72" name="Google Shape;39;p4">
            <a:extLst>
              <a:ext uri="{FF2B5EF4-FFF2-40B4-BE49-F238E27FC236}">
                <a16:creationId xmlns:a16="http://schemas.microsoft.com/office/drawing/2014/main" id="{C48EB310-A782-453F-BFBD-4729DC834276}"/>
              </a:ext>
            </a:extLst>
          </p:cNvPr>
          <p:cNvSpPr txBox="1">
            <a:spLocks/>
          </p:cNvSpPr>
          <p:nvPr/>
        </p:nvSpPr>
        <p:spPr>
          <a:xfrm>
            <a:off x="3169650" y="6372351"/>
            <a:ext cx="26060700" cy="25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82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●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82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○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82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■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82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●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82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○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82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■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82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●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82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○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82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■"/>
              <a:defRPr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tabLst/>
              <a:defRPr/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Autor (nome e sobrenome)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tabLst/>
              <a:defRPr/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E-mail do autor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tabLst/>
              <a:defRPr/>
            </a:pPr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Área temática</a:t>
            </a:r>
          </a:p>
        </p:txBody>
      </p:sp>
      <p:sp>
        <p:nvSpPr>
          <p:cNvPr id="73" name="Google Shape;40;p4">
            <a:extLst>
              <a:ext uri="{FF2B5EF4-FFF2-40B4-BE49-F238E27FC236}">
                <a16:creationId xmlns:a16="http://schemas.microsoft.com/office/drawing/2014/main" id="{D22D12A4-8057-4013-9E84-8F179E85704C}"/>
              </a:ext>
            </a:extLst>
          </p:cNvPr>
          <p:cNvSpPr txBox="1"/>
          <p:nvPr/>
        </p:nvSpPr>
        <p:spPr>
          <a:xfrm>
            <a:off x="21374100" y="28009031"/>
            <a:ext cx="8008500" cy="4670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Inserir imagem, gráfico ou tabela</a:t>
            </a:r>
            <a:endParaRPr sz="30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4" name="Google Shape;41;p4">
            <a:extLst>
              <a:ext uri="{FF2B5EF4-FFF2-40B4-BE49-F238E27FC236}">
                <a16:creationId xmlns:a16="http://schemas.microsoft.com/office/drawing/2014/main" id="{F2F0A256-33A8-47CE-BEE1-F4C5B2D0CF68}"/>
              </a:ext>
            </a:extLst>
          </p:cNvPr>
          <p:cNvSpPr txBox="1"/>
          <p:nvPr/>
        </p:nvSpPr>
        <p:spPr>
          <a:xfrm>
            <a:off x="3322050" y="28009031"/>
            <a:ext cx="8008500" cy="4670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Inserir imagem, gráfico ou tabela</a:t>
            </a:r>
            <a:endParaRPr sz="30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" name="Google Shape;42;p4">
            <a:extLst>
              <a:ext uri="{FF2B5EF4-FFF2-40B4-BE49-F238E27FC236}">
                <a16:creationId xmlns:a16="http://schemas.microsoft.com/office/drawing/2014/main" id="{BC2DBFED-36BD-4B4D-A49A-AA082DBC242D}"/>
              </a:ext>
            </a:extLst>
          </p:cNvPr>
          <p:cNvSpPr txBox="1"/>
          <p:nvPr/>
        </p:nvSpPr>
        <p:spPr>
          <a:xfrm>
            <a:off x="12348075" y="28009031"/>
            <a:ext cx="8008500" cy="4670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pt-BR" sz="800"/>
          </a:p>
        </p:txBody>
      </p:sp>
      <p:sp>
        <p:nvSpPr>
          <p:cNvPr id="76" name="Google Shape;43;p4">
            <a:extLst>
              <a:ext uri="{FF2B5EF4-FFF2-40B4-BE49-F238E27FC236}">
                <a16:creationId xmlns:a16="http://schemas.microsoft.com/office/drawing/2014/main" id="{376D5EAC-1246-42BE-BA6E-7E507C7F41ED}"/>
              </a:ext>
            </a:extLst>
          </p:cNvPr>
          <p:cNvSpPr txBox="1"/>
          <p:nvPr/>
        </p:nvSpPr>
        <p:spPr>
          <a:xfrm>
            <a:off x="3322050" y="33265615"/>
            <a:ext cx="5784000" cy="5219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3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Inserir imagem,</a:t>
            </a:r>
            <a:endParaRPr sz="3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3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gráfico ou tabela</a:t>
            </a:r>
            <a:endParaRPr sz="3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7" name="Google Shape;44;p4">
            <a:extLst>
              <a:ext uri="{FF2B5EF4-FFF2-40B4-BE49-F238E27FC236}">
                <a16:creationId xmlns:a16="http://schemas.microsoft.com/office/drawing/2014/main" id="{0D17A954-03FF-4144-BF47-FE99CD95723E}"/>
              </a:ext>
            </a:extLst>
          </p:cNvPr>
          <p:cNvSpPr txBox="1"/>
          <p:nvPr/>
        </p:nvSpPr>
        <p:spPr>
          <a:xfrm>
            <a:off x="10080900" y="33265615"/>
            <a:ext cx="5784000" cy="5219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3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Inserir imagem,</a:t>
            </a:r>
            <a:br>
              <a:rPr lang="pt-BR" sz="3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r>
              <a:rPr lang="pt-BR" sz="3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gráfico ou tabela</a:t>
            </a:r>
            <a:endParaRPr sz="3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8" name="Google Shape;45;p4">
            <a:extLst>
              <a:ext uri="{FF2B5EF4-FFF2-40B4-BE49-F238E27FC236}">
                <a16:creationId xmlns:a16="http://schemas.microsoft.com/office/drawing/2014/main" id="{198DE394-CC9F-42EB-93DC-C66507238813}"/>
              </a:ext>
            </a:extLst>
          </p:cNvPr>
          <p:cNvSpPr txBox="1"/>
          <p:nvPr/>
        </p:nvSpPr>
        <p:spPr>
          <a:xfrm>
            <a:off x="16839750" y="33265615"/>
            <a:ext cx="5784000" cy="5219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Inserir imagem,</a:t>
            </a:r>
            <a:endParaRPr sz="30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gráfico ou tabela</a:t>
            </a:r>
            <a:endParaRPr sz="30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9" name="Google Shape;46;p4">
            <a:extLst>
              <a:ext uri="{FF2B5EF4-FFF2-40B4-BE49-F238E27FC236}">
                <a16:creationId xmlns:a16="http://schemas.microsoft.com/office/drawing/2014/main" id="{B27FD1CB-B8DA-40FF-854E-44DBD571A103}"/>
              </a:ext>
            </a:extLst>
          </p:cNvPr>
          <p:cNvSpPr txBox="1"/>
          <p:nvPr/>
        </p:nvSpPr>
        <p:spPr>
          <a:xfrm>
            <a:off x="23598600" y="33265615"/>
            <a:ext cx="5784000" cy="52197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Inserir imagem,</a:t>
            </a:r>
            <a:endParaRPr sz="30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pt-BR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gráfico ou tabela</a:t>
            </a:r>
            <a:endParaRPr sz="30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8C30B0FC-6F7D-4BDE-9526-F657A32B7276}"/>
              </a:ext>
            </a:extLst>
          </p:cNvPr>
          <p:cNvSpPr/>
          <p:nvPr/>
        </p:nvSpPr>
        <p:spPr>
          <a:xfrm>
            <a:off x="-13612" y="40754447"/>
            <a:ext cx="32400000" cy="244081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1" name="Imagem 90">
            <a:extLst>
              <a:ext uri="{FF2B5EF4-FFF2-40B4-BE49-F238E27FC236}">
                <a16:creationId xmlns:a16="http://schemas.microsoft.com/office/drawing/2014/main" id="{9D1CAA46-648E-43EF-97A7-841E6DA5C1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1150" y="41437115"/>
            <a:ext cx="7200000" cy="1272830"/>
          </a:xfrm>
          <a:prstGeom prst="rect">
            <a:avLst/>
          </a:prstGeom>
        </p:spPr>
      </p:pic>
      <p:sp>
        <p:nvSpPr>
          <p:cNvPr id="35" name="Google Shape;29;p4">
            <a:extLst>
              <a:ext uri="{FF2B5EF4-FFF2-40B4-BE49-F238E27FC236}">
                <a16:creationId xmlns:a16="http://schemas.microsoft.com/office/drawing/2014/main" id="{2398EFB3-5024-42E2-AC18-B95CB8DD6CAC}"/>
              </a:ext>
            </a:extLst>
          </p:cNvPr>
          <p:cNvSpPr txBox="1">
            <a:spLocks/>
          </p:cNvSpPr>
          <p:nvPr/>
        </p:nvSpPr>
        <p:spPr>
          <a:xfrm>
            <a:off x="3016538" y="39404103"/>
            <a:ext cx="26060700" cy="1317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○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191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■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194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lang="pt-BR" kern="0" dirty="0" err="1"/>
              <a:t>REferencias</a:t>
            </a:r>
            <a:r>
              <a:rPr lang="pt-BR" kern="0" dirty="0"/>
              <a:t> de acordo com a  norma ABNT</a:t>
            </a:r>
            <a:r>
              <a:rPr kumimoji="0" lang="pt-BR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</p:txBody>
      </p:sp>
      <p:sp>
        <p:nvSpPr>
          <p:cNvPr id="36" name="Google Shape;30;p4">
            <a:extLst>
              <a:ext uri="{FF2B5EF4-FFF2-40B4-BE49-F238E27FC236}">
                <a16:creationId xmlns:a16="http://schemas.microsoft.com/office/drawing/2014/main" id="{2337A50D-D12F-4C8E-B3A0-837DE476F8E8}"/>
              </a:ext>
            </a:extLst>
          </p:cNvPr>
          <p:cNvSpPr txBox="1">
            <a:spLocks/>
          </p:cNvSpPr>
          <p:nvPr/>
        </p:nvSpPr>
        <p:spPr>
          <a:xfrm>
            <a:off x="3016538" y="38713450"/>
            <a:ext cx="26060700" cy="876300"/>
          </a:xfrm>
          <a:prstGeom prst="rect">
            <a:avLst/>
          </a:prstGeom>
        </p:spPr>
        <p:txBody>
          <a:bodyPr spcFirstLastPara="1" wrap="square" lIns="471925" tIns="471925" rIns="471925" bIns="4719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●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○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442"/>
              <a:buFont typeface="Arial"/>
              <a:buChar char="■"/>
              <a:defRPr sz="2744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b="1" kern="0" dirty="0"/>
              <a:t>REFERENCIAS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92D050"/>
        </a:solidFill>
        <a:ln w="9525">
          <a:solidFill>
            <a:schemeClr val="tx1"/>
          </a:solidFill>
          <a:miter lim="800000"/>
          <a:headEnd/>
          <a:tailEnd/>
        </a:ln>
      </a:spPr>
      <a:bodyPr lIns="390906" tIns="195453" rIns="390906" bIns="195453" anchor="ctr" anchorCtr="0"/>
      <a:lstStyle>
        <a:defPPr algn="ctr" defTabSz="3908425">
          <a:lnSpc>
            <a:spcPct val="90000"/>
          </a:lnSpc>
          <a:spcBef>
            <a:spcPct val="20000"/>
          </a:spcBef>
          <a:defRPr sz="5900" b="1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39084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7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1675</TotalTime>
  <Words>677</Words>
  <Application>Microsoft Office PowerPoint</Application>
  <PresentationFormat>Personalizar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Design padrão</vt:lpstr>
      <vt:lpstr>Apresentação do PowerPoint</vt:lpstr>
    </vt:vector>
  </TitlesOfParts>
  <Company>users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Anos do Programa de Pós-Graduação em Educação Matemática</dc:title>
  <dc:creator>Debbie</dc:creator>
  <cp:lastModifiedBy>Eliane Bihuna de Azevedo</cp:lastModifiedBy>
  <cp:revision>193</cp:revision>
  <dcterms:created xsi:type="dcterms:W3CDTF">2009-10-27T11:34:19Z</dcterms:created>
  <dcterms:modified xsi:type="dcterms:W3CDTF">2026-09-28T13:06:20Z</dcterms:modified>
</cp:coreProperties>
</file>