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26"/>
  </p:notesMasterIdLst>
  <p:sldIdLst>
    <p:sldId id="256" r:id="rId2"/>
    <p:sldId id="260" r:id="rId3"/>
    <p:sldId id="259" r:id="rId4"/>
    <p:sldId id="261" r:id="rId5"/>
    <p:sldId id="272" r:id="rId6"/>
    <p:sldId id="262" r:id="rId7"/>
    <p:sldId id="263" r:id="rId8"/>
    <p:sldId id="273" r:id="rId9"/>
    <p:sldId id="264" r:id="rId10"/>
    <p:sldId id="257" r:id="rId11"/>
    <p:sldId id="265" r:id="rId12"/>
    <p:sldId id="268" r:id="rId13"/>
    <p:sldId id="266" r:id="rId14"/>
    <p:sldId id="277" r:id="rId15"/>
    <p:sldId id="281" r:id="rId16"/>
    <p:sldId id="278" r:id="rId17"/>
    <p:sldId id="279" r:id="rId18"/>
    <p:sldId id="271" r:id="rId19"/>
    <p:sldId id="267" r:id="rId20"/>
    <p:sldId id="269" r:id="rId21"/>
    <p:sldId id="270" r:id="rId22"/>
    <p:sldId id="275" r:id="rId23"/>
    <p:sldId id="276"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9CB90-4DE0-4E65-B551-F80E3819BC42}" v="2" dt="2018-03-06T18:40:33.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US MANNES" userId="1003BFFDA33C8310@LIVE.COM" providerId="AD" clId="Web-{E3A439E7-F02D-4C75-AB53-B597FBD71432}"/>
    <pc:docChg chg="addSld delSld modSld sldOrd modSection">
      <pc:chgData name="MATHEUS MANNES" userId="1003BFFDA33C8310@LIVE.COM" providerId="AD" clId="Web-{E3A439E7-F02D-4C75-AB53-B597FBD71432}" dt="2018-02-01T15:59:57.978" v="172"/>
      <pc:docMkLst>
        <pc:docMk/>
      </pc:docMkLst>
      <pc:sldChg chg="modSp">
        <pc:chgData name="MATHEUS MANNES" userId="1003BFFDA33C8310@LIVE.COM" providerId="AD" clId="Web-{E3A439E7-F02D-4C75-AB53-B597FBD71432}" dt="2018-02-01T15:45:38.669" v="136"/>
        <pc:sldMkLst>
          <pc:docMk/>
          <pc:sldMk cId="109857222" sldId="256"/>
        </pc:sldMkLst>
        <pc:spChg chg="mod">
          <ac:chgData name="MATHEUS MANNES" userId="1003BFFDA33C8310@LIVE.COM" providerId="AD" clId="Web-{E3A439E7-F02D-4C75-AB53-B597FBD71432}" dt="2018-02-01T15:45:38.669" v="136"/>
          <ac:spMkLst>
            <pc:docMk/>
            <pc:sldMk cId="109857222" sldId="256"/>
            <ac:spMk id="2" creationId="{00000000-0000-0000-0000-000000000000}"/>
          </ac:spMkLst>
        </pc:spChg>
      </pc:sldChg>
      <pc:sldChg chg="modSp">
        <pc:chgData name="MATHEUS MANNES" userId="1003BFFDA33C8310@LIVE.COM" providerId="AD" clId="Web-{E3A439E7-F02D-4C75-AB53-B597FBD71432}" dt="2018-02-01T15:59:57.978" v="171"/>
        <pc:sldMkLst>
          <pc:docMk/>
          <pc:sldMk cId="2686126110" sldId="274"/>
        </pc:sldMkLst>
        <pc:spChg chg="mod">
          <ac:chgData name="MATHEUS MANNES" userId="1003BFFDA33C8310@LIVE.COM" providerId="AD" clId="Web-{E3A439E7-F02D-4C75-AB53-B597FBD71432}" dt="2018-02-01T15:59:57.978" v="171"/>
          <ac:spMkLst>
            <pc:docMk/>
            <pc:sldMk cId="2686126110" sldId="274"/>
            <ac:spMk id="2" creationId="{00000000-0000-0000-0000-000000000000}"/>
          </ac:spMkLst>
        </pc:spChg>
      </pc:sldChg>
      <pc:sldChg chg="delSp modSp">
        <pc:chgData name="MATHEUS MANNES" userId="1003BFFDA33C8310@LIVE.COM" providerId="AD" clId="Web-{E3A439E7-F02D-4C75-AB53-B597FBD71432}" dt="2018-02-01T15:52:23.032" v="163"/>
        <pc:sldMkLst>
          <pc:docMk/>
          <pc:sldMk cId="963978498" sldId="276"/>
        </pc:sldMkLst>
        <pc:spChg chg="mod">
          <ac:chgData name="MATHEUS MANNES" userId="1003BFFDA33C8310@LIVE.COM" providerId="AD" clId="Web-{E3A439E7-F02D-4C75-AB53-B597FBD71432}" dt="2018-02-01T15:52:23.032" v="163"/>
          <ac:spMkLst>
            <pc:docMk/>
            <pc:sldMk cId="963978498" sldId="276"/>
            <ac:spMk id="3" creationId="{C33276D5-1F12-4528-9F4E-40CE9AE3C7A3}"/>
          </ac:spMkLst>
        </pc:spChg>
        <pc:picChg chg="del">
          <ac:chgData name="MATHEUS MANNES" userId="1003BFFDA33C8310@LIVE.COM" providerId="AD" clId="Web-{E3A439E7-F02D-4C75-AB53-B597FBD71432}" dt="2018-02-01T15:19:39.930" v="0"/>
          <ac:picMkLst>
            <pc:docMk/>
            <pc:sldMk cId="963978498" sldId="276"/>
            <ac:picMk id="4" creationId="{19B98755-8C9B-4881-A8BD-99724036599A}"/>
          </ac:picMkLst>
        </pc:picChg>
      </pc:sldChg>
      <pc:sldChg chg="addSp modSp new ord">
        <pc:chgData name="MATHEUS MANNES" userId="1003BFFDA33C8310@LIVE.COM" providerId="AD" clId="Web-{E3A439E7-F02D-4C75-AB53-B597FBD71432}" dt="2018-02-01T15:45:08.340" v="129"/>
        <pc:sldMkLst>
          <pc:docMk/>
          <pc:sldMk cId="3825351369" sldId="277"/>
        </pc:sldMkLst>
        <pc:spChg chg="mod">
          <ac:chgData name="MATHEUS MANNES" userId="1003BFFDA33C8310@LIVE.COM" providerId="AD" clId="Web-{E3A439E7-F02D-4C75-AB53-B597FBD71432}" dt="2018-02-01T15:35:00.647" v="62"/>
          <ac:spMkLst>
            <pc:docMk/>
            <pc:sldMk cId="3825351369" sldId="277"/>
            <ac:spMk id="2" creationId="{90A5219F-3360-4486-A383-085BF78724BD}"/>
          </ac:spMkLst>
        </pc:spChg>
        <pc:spChg chg="mod">
          <ac:chgData name="MATHEUS MANNES" userId="1003BFFDA33C8310@LIVE.COM" providerId="AD" clId="Web-{E3A439E7-F02D-4C75-AB53-B597FBD71432}" dt="2018-02-01T15:35:23.267" v="107"/>
          <ac:spMkLst>
            <pc:docMk/>
            <pc:sldMk cId="3825351369" sldId="277"/>
            <ac:spMk id="3" creationId="{36077F06-9AF8-46F8-89D4-02CED71DEF8F}"/>
          </ac:spMkLst>
        </pc:spChg>
        <pc:picChg chg="add mod">
          <ac:chgData name="MATHEUS MANNES" userId="1003BFFDA33C8310@LIVE.COM" providerId="AD" clId="Web-{E3A439E7-F02D-4C75-AB53-B597FBD71432}" dt="2018-02-01T15:39:15.777" v="113"/>
          <ac:picMkLst>
            <pc:docMk/>
            <pc:sldMk cId="3825351369" sldId="277"/>
            <ac:picMk id="4" creationId="{6933D929-C8BA-4450-B66D-AF738ABDA72F}"/>
          </ac:picMkLst>
        </pc:picChg>
      </pc:sldChg>
      <pc:sldChg chg="addSp delSp modSp new ord">
        <pc:chgData name="MATHEUS MANNES" userId="1003BFFDA33C8310@LIVE.COM" providerId="AD" clId="Web-{E3A439E7-F02D-4C75-AB53-B597FBD71432}" dt="2018-02-01T15:42:39.134" v="120"/>
        <pc:sldMkLst>
          <pc:docMk/>
          <pc:sldMk cId="2012781250" sldId="278"/>
        </pc:sldMkLst>
        <pc:spChg chg="mod">
          <ac:chgData name="MATHEUS MANNES" userId="1003BFFDA33C8310@LIVE.COM" providerId="AD" clId="Web-{E3A439E7-F02D-4C75-AB53-B597FBD71432}" dt="2018-02-01T15:41:52.115" v="117"/>
          <ac:spMkLst>
            <pc:docMk/>
            <pc:sldMk cId="2012781250" sldId="278"/>
            <ac:spMk id="2" creationId="{FBBBC964-176D-4D2D-8034-AFBF6EF8F7FB}"/>
          </ac:spMkLst>
        </pc:spChg>
        <pc:spChg chg="del">
          <ac:chgData name="MATHEUS MANNES" userId="1003BFFDA33C8310@LIVE.COM" providerId="AD" clId="Web-{E3A439E7-F02D-4C75-AB53-B597FBD71432}" dt="2018-02-01T15:41:48.615" v="116"/>
          <ac:spMkLst>
            <pc:docMk/>
            <pc:sldMk cId="2012781250" sldId="278"/>
            <ac:spMk id="3" creationId="{FF686247-B51C-4433-886E-E80938888952}"/>
          </ac:spMkLst>
        </pc:spChg>
        <pc:picChg chg="add mod ord">
          <ac:chgData name="MATHEUS MANNES" userId="1003BFFDA33C8310@LIVE.COM" providerId="AD" clId="Web-{E3A439E7-F02D-4C75-AB53-B597FBD71432}" dt="2018-02-01T15:41:48.615" v="116"/>
          <ac:picMkLst>
            <pc:docMk/>
            <pc:sldMk cId="2012781250" sldId="278"/>
            <ac:picMk id="4" creationId="{8C2ECB3C-CEE7-4010-A8D9-DA3670928C2D}"/>
          </ac:picMkLst>
        </pc:picChg>
      </pc:sldChg>
      <pc:sldChg chg="addSp delSp modSp new">
        <pc:chgData name="MATHEUS MANNES" userId="1003BFFDA33C8310@LIVE.COM" providerId="AD" clId="Web-{E3A439E7-F02D-4C75-AB53-B597FBD71432}" dt="2018-02-01T15:44:23.590" v="126"/>
        <pc:sldMkLst>
          <pc:docMk/>
          <pc:sldMk cId="365922569" sldId="279"/>
        </pc:sldMkLst>
        <pc:spChg chg="mod">
          <ac:chgData name="MATHEUS MANNES" userId="1003BFFDA33C8310@LIVE.COM" providerId="AD" clId="Web-{E3A439E7-F02D-4C75-AB53-B597FBD71432}" dt="2018-02-01T15:44:23.590" v="126"/>
          <ac:spMkLst>
            <pc:docMk/>
            <pc:sldMk cId="365922569" sldId="279"/>
            <ac:spMk id="2" creationId="{C08FF10E-2008-4741-BB08-8EB85DDB8D6B}"/>
          </ac:spMkLst>
        </pc:spChg>
        <pc:spChg chg="del">
          <ac:chgData name="MATHEUS MANNES" userId="1003BFFDA33C8310@LIVE.COM" providerId="AD" clId="Web-{E3A439E7-F02D-4C75-AB53-B597FBD71432}" dt="2018-02-01T15:43:32.596" v="122"/>
          <ac:spMkLst>
            <pc:docMk/>
            <pc:sldMk cId="365922569" sldId="279"/>
            <ac:spMk id="3" creationId="{67485434-B86E-4841-8B3C-68E52E8CC586}"/>
          </ac:spMkLst>
        </pc:spChg>
        <pc:picChg chg="add mod ord">
          <ac:chgData name="MATHEUS MANNES" userId="1003BFFDA33C8310@LIVE.COM" providerId="AD" clId="Web-{E3A439E7-F02D-4C75-AB53-B597FBD71432}" dt="2018-02-01T15:43:32.596" v="122"/>
          <ac:picMkLst>
            <pc:docMk/>
            <pc:sldMk cId="365922569" sldId="279"/>
            <ac:picMk id="4" creationId="{2135C34B-27B6-4E37-BF6B-8E5510F77F0B}"/>
          </ac:picMkLst>
        </pc:picChg>
      </pc:sldChg>
      <pc:sldChg chg="new del">
        <pc:chgData name="MATHEUS MANNES" userId="1003BFFDA33C8310@LIVE.COM" providerId="AD" clId="Web-{E3A439E7-F02D-4C75-AB53-B597FBD71432}" dt="2018-02-01T15:51:16.791" v="160"/>
        <pc:sldMkLst>
          <pc:docMk/>
          <pc:sldMk cId="3807907688" sldId="280"/>
        </pc:sldMkLst>
      </pc:sldChg>
    </pc:docChg>
  </pc:docChgLst>
  <pc:docChgLst>
    <pc:chgData name="MATHEUS MANNES" userId="1003BFFDA33C8310@LIVE.COM" providerId="AD" clId="Web-{438B7722-AD94-4432-9586-81C2BAA8AD10}"/>
    <pc:docChg chg="addSld delSld modSld sldOrd modSection">
      <pc:chgData name="MATHEUS MANNES" userId="1003BFFDA33C8310@LIVE.COM" providerId="AD" clId="Web-{438B7722-AD94-4432-9586-81C2BAA8AD10}" dt="2018-01-24T19:28:58.696" v="318"/>
      <pc:docMkLst>
        <pc:docMk/>
      </pc:docMkLst>
      <pc:sldChg chg="addSp delSp modSp mod setBg">
        <pc:chgData name="MATHEUS MANNES" userId="1003BFFDA33C8310@LIVE.COM" providerId="AD" clId="Web-{438B7722-AD94-4432-9586-81C2BAA8AD10}" dt="2018-01-24T19:26:53.505" v="267"/>
        <pc:sldMkLst>
          <pc:docMk/>
          <pc:sldMk cId="109857222" sldId="256"/>
        </pc:sldMkLst>
        <pc:spChg chg="mod">
          <ac:chgData name="MATHEUS MANNES" userId="1003BFFDA33C8310@LIVE.COM" providerId="AD" clId="Web-{438B7722-AD94-4432-9586-81C2BAA8AD10}" dt="2018-01-24T19:25:04.954" v="222"/>
          <ac:spMkLst>
            <pc:docMk/>
            <pc:sldMk cId="109857222" sldId="256"/>
            <ac:spMk id="2" creationId="{00000000-0000-0000-0000-000000000000}"/>
          </ac:spMkLst>
        </pc:spChg>
        <pc:spChg chg="mod">
          <ac:chgData name="MATHEUS MANNES" userId="1003BFFDA33C8310@LIVE.COM" providerId="AD" clId="Web-{438B7722-AD94-4432-9586-81C2BAA8AD10}" dt="2018-01-24T19:26:53.505" v="267"/>
          <ac:spMkLst>
            <pc:docMk/>
            <pc:sldMk cId="109857222" sldId="256"/>
            <ac:spMk id="3" creationId="{00000000-0000-0000-0000-000000000000}"/>
          </ac:spMkLst>
        </pc:spChg>
        <pc:spChg chg="add del">
          <ac:chgData name="MATHEUS MANNES" userId="1003BFFDA33C8310@LIVE.COM" providerId="AD" clId="Web-{438B7722-AD94-4432-9586-81C2BAA8AD10}" dt="2018-01-24T19:25:05.048" v="223"/>
          <ac:spMkLst>
            <pc:docMk/>
            <pc:sldMk cId="109857222" sldId="256"/>
            <ac:spMk id="8" creationId="{559AE206-7EBA-4D33-8BC9-9D8158553F0E}"/>
          </ac:spMkLst>
        </pc:spChg>
        <pc:spChg chg="add del">
          <ac:chgData name="MATHEUS MANNES" userId="1003BFFDA33C8310@LIVE.COM" providerId="AD" clId="Web-{438B7722-AD94-4432-9586-81C2BAA8AD10}" dt="2018-01-24T19:25:05.048" v="223"/>
          <ac:spMkLst>
            <pc:docMk/>
            <pc:sldMk cId="109857222" sldId="256"/>
            <ac:spMk id="12" creationId="{B672F332-AF08-46C6-94F0-77684310D7B7}"/>
          </ac:spMkLst>
        </pc:spChg>
        <pc:spChg chg="add del">
          <ac:chgData name="MATHEUS MANNES" userId="1003BFFDA33C8310@LIVE.COM" providerId="AD" clId="Web-{438B7722-AD94-4432-9586-81C2BAA8AD10}" dt="2018-01-24T19:25:05.048" v="223"/>
          <ac:spMkLst>
            <pc:docMk/>
            <pc:sldMk cId="109857222" sldId="256"/>
            <ac:spMk id="14" creationId="{34244EF8-D73A-40E1-BE73-D46E6B4B04ED}"/>
          </ac:spMkLst>
        </pc:spChg>
        <pc:spChg chg="add del">
          <ac:chgData name="MATHEUS MANNES" userId="1003BFFDA33C8310@LIVE.COM" providerId="AD" clId="Web-{438B7722-AD94-4432-9586-81C2BAA8AD10}" dt="2018-01-24T19:25:05.048" v="223"/>
          <ac:spMkLst>
            <pc:docMk/>
            <pc:sldMk cId="109857222" sldId="256"/>
            <ac:spMk id="16" creationId="{AB84D7E8-4ECB-42D7-ADBF-01689B0F24AE}"/>
          </ac:spMkLst>
        </pc:spChg>
        <pc:spChg chg="add del">
          <ac:chgData name="MATHEUS MANNES" userId="1003BFFDA33C8310@LIVE.COM" providerId="AD" clId="Web-{438B7722-AD94-4432-9586-81C2BAA8AD10}" dt="2018-01-24T19:25:05.048" v="223"/>
          <ac:spMkLst>
            <pc:docMk/>
            <pc:sldMk cId="109857222" sldId="256"/>
            <ac:spMk id="18" creationId="{6437D937-A7F1-4011-92B4-328E5BE1B166}"/>
          </ac:spMkLst>
        </pc:spChg>
        <pc:spChg chg="add del">
          <ac:chgData name="MATHEUS MANNES" userId="1003BFFDA33C8310@LIVE.COM" providerId="AD" clId="Web-{438B7722-AD94-4432-9586-81C2BAA8AD10}" dt="2018-01-24T19:25:04.954" v="222"/>
          <ac:spMkLst>
            <pc:docMk/>
            <pc:sldMk cId="109857222" sldId="256"/>
            <ac:spMk id="20" creationId="{C66F2F30-5DC0-44A0-BFA6-E12F46ED16DA}"/>
          </ac:spMkLst>
        </pc:spChg>
        <pc:spChg chg="add del">
          <ac:chgData name="MATHEUS MANNES" userId="1003BFFDA33C8310@LIVE.COM" providerId="AD" clId="Web-{438B7722-AD94-4432-9586-81C2BAA8AD10}" dt="2018-01-24T19:25:04.954" v="222"/>
          <ac:spMkLst>
            <pc:docMk/>
            <pc:sldMk cId="109857222" sldId="256"/>
            <ac:spMk id="21" creationId="{04DC2037-48A0-4F22-B9D4-8EAEBC780AB4}"/>
          </ac:spMkLst>
        </pc:spChg>
        <pc:spChg chg="add">
          <ac:chgData name="MATHEUS MANNES" userId="1003BFFDA33C8310@LIVE.COM" providerId="AD" clId="Web-{438B7722-AD94-4432-9586-81C2BAA8AD10}" dt="2018-01-24T19:25:05.048" v="223"/>
          <ac:spMkLst>
            <pc:docMk/>
            <pc:sldMk cId="109857222" sldId="256"/>
            <ac:spMk id="22" creationId="{559AE206-7EBA-4D33-8BC9-9D8158553F0E}"/>
          </ac:spMkLst>
        </pc:spChg>
        <pc:spChg chg="add del">
          <ac:chgData name="MATHEUS MANNES" userId="1003BFFDA33C8310@LIVE.COM" providerId="AD" clId="Web-{438B7722-AD94-4432-9586-81C2BAA8AD10}" dt="2018-01-24T19:24:58.517" v="220"/>
          <ac:spMkLst>
            <pc:docMk/>
            <pc:sldMk cId="109857222" sldId="256"/>
            <ac:spMk id="23" creationId="{6F9EB9F2-07E2-4D64-BBD8-BB5B217F1218}"/>
          </ac:spMkLst>
        </pc:spChg>
        <pc:spChg chg="add">
          <ac:chgData name="MATHEUS MANNES" userId="1003BFFDA33C8310@LIVE.COM" providerId="AD" clId="Web-{438B7722-AD94-4432-9586-81C2BAA8AD10}" dt="2018-01-24T19:25:05.048" v="223"/>
          <ac:spMkLst>
            <pc:docMk/>
            <pc:sldMk cId="109857222" sldId="256"/>
            <ac:spMk id="26" creationId="{B672F332-AF08-46C6-94F0-77684310D7B7}"/>
          </ac:spMkLst>
        </pc:spChg>
        <pc:spChg chg="add del">
          <ac:chgData name="MATHEUS MANNES" userId="1003BFFDA33C8310@LIVE.COM" providerId="AD" clId="Web-{438B7722-AD94-4432-9586-81C2BAA8AD10}" dt="2018-01-24T19:25:04.954" v="222"/>
          <ac:spMkLst>
            <pc:docMk/>
            <pc:sldMk cId="109857222" sldId="256"/>
            <ac:spMk id="27" creationId="{0006CBFD-ADA0-43D1-9332-9C34CA1C76ED}"/>
          </ac:spMkLst>
        </pc:spChg>
        <pc:spChg chg="add">
          <ac:chgData name="MATHEUS MANNES" userId="1003BFFDA33C8310@LIVE.COM" providerId="AD" clId="Web-{438B7722-AD94-4432-9586-81C2BAA8AD10}" dt="2018-01-24T19:25:05.048" v="223"/>
          <ac:spMkLst>
            <pc:docMk/>
            <pc:sldMk cId="109857222" sldId="256"/>
            <ac:spMk id="28" creationId="{34244EF8-D73A-40E1-BE73-D46E6B4B04ED}"/>
          </ac:spMkLst>
        </pc:spChg>
        <pc:spChg chg="add del">
          <ac:chgData name="MATHEUS MANNES" userId="1003BFFDA33C8310@LIVE.COM" providerId="AD" clId="Web-{438B7722-AD94-4432-9586-81C2BAA8AD10}" dt="2018-01-24T19:25:04.954" v="222"/>
          <ac:spMkLst>
            <pc:docMk/>
            <pc:sldMk cId="109857222" sldId="256"/>
            <ac:spMk id="29" creationId="{85872F57-7F42-4F97-8391-DDC8D0054C03}"/>
          </ac:spMkLst>
        </pc:spChg>
        <pc:spChg chg="add">
          <ac:chgData name="MATHEUS MANNES" userId="1003BFFDA33C8310@LIVE.COM" providerId="AD" clId="Web-{438B7722-AD94-4432-9586-81C2BAA8AD10}" dt="2018-01-24T19:25:05.048" v="223"/>
          <ac:spMkLst>
            <pc:docMk/>
            <pc:sldMk cId="109857222" sldId="256"/>
            <ac:spMk id="30" creationId="{AB84D7E8-4ECB-42D7-ADBF-01689B0F24AE}"/>
          </ac:spMkLst>
        </pc:spChg>
        <pc:spChg chg="add del">
          <ac:chgData name="MATHEUS MANNES" userId="1003BFFDA33C8310@LIVE.COM" providerId="AD" clId="Web-{438B7722-AD94-4432-9586-81C2BAA8AD10}" dt="2018-01-24T19:25:04.954" v="222"/>
          <ac:spMkLst>
            <pc:docMk/>
            <pc:sldMk cId="109857222" sldId="256"/>
            <ac:spMk id="31" creationId="{2B931666-F28F-45F3-A074-66D2272D580B}"/>
          </ac:spMkLst>
        </pc:spChg>
        <pc:spChg chg="add">
          <ac:chgData name="MATHEUS MANNES" userId="1003BFFDA33C8310@LIVE.COM" providerId="AD" clId="Web-{438B7722-AD94-4432-9586-81C2BAA8AD10}" dt="2018-01-24T19:25:05.048" v="223"/>
          <ac:spMkLst>
            <pc:docMk/>
            <pc:sldMk cId="109857222" sldId="256"/>
            <ac:spMk id="33" creationId="{6437D937-A7F1-4011-92B4-328E5BE1B166}"/>
          </ac:spMkLst>
        </pc:spChg>
        <pc:cxnChg chg="add del">
          <ac:chgData name="MATHEUS MANNES" userId="1003BFFDA33C8310@LIVE.COM" providerId="AD" clId="Web-{438B7722-AD94-4432-9586-81C2BAA8AD10}" dt="2018-01-24T19:25:05.048" v="223"/>
          <ac:cxnSpMkLst>
            <pc:docMk/>
            <pc:sldMk cId="109857222" sldId="256"/>
            <ac:cxnSpMk id="10" creationId="{9E8E38ED-369A-44C2-B635-0BED0E48A6E8}"/>
          </ac:cxnSpMkLst>
        </pc:cxnChg>
        <pc:cxnChg chg="add">
          <ac:chgData name="MATHEUS MANNES" userId="1003BFFDA33C8310@LIVE.COM" providerId="AD" clId="Web-{438B7722-AD94-4432-9586-81C2BAA8AD10}" dt="2018-01-24T19:25:05.048" v="223"/>
          <ac:cxnSpMkLst>
            <pc:docMk/>
            <pc:sldMk cId="109857222" sldId="256"/>
            <ac:cxnSpMk id="24" creationId="{9E8E38ED-369A-44C2-B635-0BED0E48A6E8}"/>
          </ac:cxnSpMkLst>
        </pc:cxnChg>
        <pc:cxnChg chg="add del">
          <ac:chgData name="MATHEUS MANNES" userId="1003BFFDA33C8310@LIVE.COM" providerId="AD" clId="Web-{438B7722-AD94-4432-9586-81C2BAA8AD10}" dt="2018-01-24T19:24:58.517" v="220"/>
          <ac:cxnSpMkLst>
            <pc:docMk/>
            <pc:sldMk cId="109857222" sldId="256"/>
            <ac:cxnSpMk id="25" creationId="{F0C57C7C-DFE9-4A1E-B7A9-DF40E63366BB}"/>
          </ac:cxnSpMkLst>
        </pc:cxnChg>
      </pc:sldChg>
      <pc:sldChg chg="modSp">
        <pc:chgData name="MATHEUS MANNES" userId="1003BFFDA33C8310@LIVE.COM" providerId="AD" clId="Web-{438B7722-AD94-4432-9586-81C2BAA8AD10}" dt="2018-01-24T19:13:17.353" v="109"/>
        <pc:sldMkLst>
          <pc:docMk/>
          <pc:sldMk cId="1396363585" sldId="257"/>
        </pc:sldMkLst>
        <pc:picChg chg="mod">
          <ac:chgData name="MATHEUS MANNES" userId="1003BFFDA33C8310@LIVE.COM" providerId="AD" clId="Web-{438B7722-AD94-4432-9586-81C2BAA8AD10}" dt="2018-01-24T19:13:17.353" v="109"/>
          <ac:picMkLst>
            <pc:docMk/>
            <pc:sldMk cId="1396363585" sldId="257"/>
            <ac:picMk id="8" creationId="{D354AFB3-C672-4764-A5AE-A0953DF82878}"/>
          </ac:picMkLst>
        </pc:picChg>
      </pc:sldChg>
      <pc:sldChg chg="modSp">
        <pc:chgData name="MATHEUS MANNES" userId="1003BFFDA33C8310@LIVE.COM" providerId="AD" clId="Web-{438B7722-AD94-4432-9586-81C2BAA8AD10}" dt="2018-01-24T19:13:34.417" v="112"/>
        <pc:sldMkLst>
          <pc:docMk/>
          <pc:sldMk cId="4288634505" sldId="259"/>
        </pc:sldMkLst>
        <pc:picChg chg="mod">
          <ac:chgData name="MATHEUS MANNES" userId="1003BFFDA33C8310@LIVE.COM" providerId="AD" clId="Web-{438B7722-AD94-4432-9586-81C2BAA8AD10}" dt="2018-01-24T19:13:34.417" v="112"/>
          <ac:picMkLst>
            <pc:docMk/>
            <pc:sldMk cId="4288634505" sldId="259"/>
            <ac:picMk id="8" creationId="{7046690D-3303-4CDA-9D66-F1A665E7897E}"/>
          </ac:picMkLst>
        </pc:picChg>
      </pc:sldChg>
      <pc:sldChg chg="modNotes">
        <pc:chgData name="MATHEUS MANNES" userId="1003BFFDA33C8310@LIVE.COM" providerId="AD" clId="Web-{438B7722-AD94-4432-9586-81C2BAA8AD10}" dt="2018-01-24T19:28:49.290" v="313"/>
        <pc:sldMkLst>
          <pc:docMk/>
          <pc:sldMk cId="2074047603" sldId="260"/>
        </pc:sldMkLst>
      </pc:sldChg>
      <pc:sldChg chg="modSp">
        <pc:chgData name="MATHEUS MANNES" userId="1003BFFDA33C8310@LIVE.COM" providerId="AD" clId="Web-{438B7722-AD94-4432-9586-81C2BAA8AD10}" dt="2018-01-24T19:20:27.805" v="215"/>
        <pc:sldMkLst>
          <pc:docMk/>
          <pc:sldMk cId="162196314" sldId="261"/>
        </pc:sldMkLst>
        <pc:spChg chg="mod">
          <ac:chgData name="MATHEUS MANNES" userId="1003BFFDA33C8310@LIVE.COM" providerId="AD" clId="Web-{438B7722-AD94-4432-9586-81C2BAA8AD10}" dt="2018-01-24T19:20:27.789" v="209"/>
          <ac:spMkLst>
            <pc:docMk/>
            <pc:sldMk cId="162196314" sldId="261"/>
            <ac:spMk id="10" creationId="{59B620D7-C601-4F6E-BEB2-A17D66604F4B}"/>
          </ac:spMkLst>
        </pc:spChg>
        <pc:spChg chg="mod">
          <ac:chgData name="MATHEUS MANNES" userId="1003BFFDA33C8310@LIVE.COM" providerId="AD" clId="Web-{438B7722-AD94-4432-9586-81C2BAA8AD10}" dt="2018-01-24T19:20:27.789" v="210"/>
          <ac:spMkLst>
            <pc:docMk/>
            <pc:sldMk cId="162196314" sldId="261"/>
            <ac:spMk id="11" creationId="{8DC25866-E994-4555-B99D-F60697A63BF7}"/>
          </ac:spMkLst>
        </pc:spChg>
        <pc:spChg chg="mod">
          <ac:chgData name="MATHEUS MANNES" userId="1003BFFDA33C8310@LIVE.COM" providerId="AD" clId="Web-{438B7722-AD94-4432-9586-81C2BAA8AD10}" dt="2018-01-24T19:20:27.805" v="211"/>
          <ac:spMkLst>
            <pc:docMk/>
            <pc:sldMk cId="162196314" sldId="261"/>
            <ac:spMk id="12" creationId="{CDFAF072-1CE4-4947-B0F2-976AC537C2A4}"/>
          </ac:spMkLst>
        </pc:spChg>
        <pc:spChg chg="mod">
          <ac:chgData name="MATHEUS MANNES" userId="1003BFFDA33C8310@LIVE.COM" providerId="AD" clId="Web-{438B7722-AD94-4432-9586-81C2BAA8AD10}" dt="2018-01-24T19:20:27.805" v="212"/>
          <ac:spMkLst>
            <pc:docMk/>
            <pc:sldMk cId="162196314" sldId="261"/>
            <ac:spMk id="13" creationId="{BC82C07B-E256-4787-8B57-1C3AE5A88381}"/>
          </ac:spMkLst>
        </pc:spChg>
        <pc:spChg chg="mod">
          <ac:chgData name="MATHEUS MANNES" userId="1003BFFDA33C8310@LIVE.COM" providerId="AD" clId="Web-{438B7722-AD94-4432-9586-81C2BAA8AD10}" dt="2018-01-24T19:20:27.805" v="213"/>
          <ac:spMkLst>
            <pc:docMk/>
            <pc:sldMk cId="162196314" sldId="261"/>
            <ac:spMk id="14" creationId="{F4A6675C-10EA-4B28-BE57-3AE49BC75DC5}"/>
          </ac:spMkLst>
        </pc:spChg>
        <pc:spChg chg="mod">
          <ac:chgData name="MATHEUS MANNES" userId="1003BFFDA33C8310@LIVE.COM" providerId="AD" clId="Web-{438B7722-AD94-4432-9586-81C2BAA8AD10}" dt="2018-01-24T19:20:27.805" v="214"/>
          <ac:spMkLst>
            <pc:docMk/>
            <pc:sldMk cId="162196314" sldId="261"/>
            <ac:spMk id="15" creationId="{8A3E9281-6C17-441E-9FC1-F31308651589}"/>
          </ac:spMkLst>
        </pc:spChg>
        <pc:spChg chg="mod">
          <ac:chgData name="MATHEUS MANNES" userId="1003BFFDA33C8310@LIVE.COM" providerId="AD" clId="Web-{438B7722-AD94-4432-9586-81C2BAA8AD10}" dt="2018-01-24T19:20:27.805" v="215"/>
          <ac:spMkLst>
            <pc:docMk/>
            <pc:sldMk cId="162196314" sldId="261"/>
            <ac:spMk id="16" creationId="{79259C80-0794-4AF8-A2FD-1A641A0D6686}"/>
          </ac:spMkLst>
        </pc:spChg>
        <pc:picChg chg="mod">
          <ac:chgData name="MATHEUS MANNES" userId="1003BFFDA33C8310@LIVE.COM" providerId="AD" clId="Web-{438B7722-AD94-4432-9586-81C2BAA8AD10}" dt="2018-01-24T19:13:29.479" v="111"/>
          <ac:picMkLst>
            <pc:docMk/>
            <pc:sldMk cId="162196314" sldId="261"/>
            <ac:picMk id="8" creationId="{AF0DDB72-67D7-43D8-B2E2-F26D4C9B2084}"/>
          </ac:picMkLst>
        </pc:picChg>
      </pc:sldChg>
      <pc:sldChg chg="modSp">
        <pc:chgData name="MATHEUS MANNES" userId="1003BFFDA33C8310@LIVE.COM" providerId="AD" clId="Web-{438B7722-AD94-4432-9586-81C2BAA8AD10}" dt="2018-01-24T19:13:25.369" v="110"/>
        <pc:sldMkLst>
          <pc:docMk/>
          <pc:sldMk cId="3463908035" sldId="262"/>
        </pc:sldMkLst>
        <pc:picChg chg="mod">
          <ac:chgData name="MATHEUS MANNES" userId="1003BFFDA33C8310@LIVE.COM" providerId="AD" clId="Web-{438B7722-AD94-4432-9586-81C2BAA8AD10}" dt="2018-01-24T19:13:25.369" v="110"/>
          <ac:picMkLst>
            <pc:docMk/>
            <pc:sldMk cId="3463908035" sldId="262"/>
            <ac:picMk id="8" creationId="{3F18DEF8-3353-4927-A166-5D74FD0E3C5E}"/>
          </ac:picMkLst>
        </pc:picChg>
      </pc:sldChg>
      <pc:sldChg chg="addSp delSp modSp mod setBg">
        <pc:chgData name="MATHEUS MANNES" userId="1003BFFDA33C8310@LIVE.COM" providerId="AD" clId="Web-{438B7722-AD94-4432-9586-81C2BAA8AD10}" dt="2018-01-24T19:23:45.827" v="218"/>
        <pc:sldMkLst>
          <pc:docMk/>
          <pc:sldMk cId="2587518536" sldId="263"/>
        </pc:sldMkLst>
        <pc:spChg chg="mod ord">
          <ac:chgData name="MATHEUS MANNES" userId="1003BFFDA33C8310@LIVE.COM" providerId="AD" clId="Web-{438B7722-AD94-4432-9586-81C2BAA8AD10}" dt="2018-01-24T19:23:45.827" v="218"/>
          <ac:spMkLst>
            <pc:docMk/>
            <pc:sldMk cId="2587518536" sldId="263"/>
            <ac:spMk id="2" creationId="{903B969E-4696-4AC1-B359-5A5FF0386CF5}"/>
          </ac:spMkLst>
        </pc:spChg>
        <pc:spChg chg="add del">
          <ac:chgData name="MATHEUS MANNES" userId="1003BFFDA33C8310@LIVE.COM" providerId="AD" clId="Web-{438B7722-AD94-4432-9586-81C2BAA8AD10}" dt="2018-01-24T19:23:45.827" v="218"/>
          <ac:spMkLst>
            <pc:docMk/>
            <pc:sldMk cId="2587518536" sldId="263"/>
            <ac:spMk id="9" creationId="{A4AC5506-6312-4701-8D3C-40187889A947}"/>
          </ac:spMkLst>
        </pc:spChg>
        <pc:picChg chg="mod">
          <ac:chgData name="MATHEUS MANNES" userId="1003BFFDA33C8310@LIVE.COM" providerId="AD" clId="Web-{438B7722-AD94-4432-9586-81C2BAA8AD10}" dt="2018-01-24T19:23:45.827" v="218"/>
          <ac:picMkLst>
            <pc:docMk/>
            <pc:sldMk cId="2587518536" sldId="263"/>
            <ac:picMk id="4" creationId="{5FDA9738-C495-4B33-8945-43DA9AA9922B}"/>
          </ac:picMkLst>
        </pc:picChg>
      </pc:sldChg>
      <pc:sldChg chg="modNotes">
        <pc:chgData name="MATHEUS MANNES" userId="1003BFFDA33C8310@LIVE.COM" providerId="AD" clId="Web-{438B7722-AD94-4432-9586-81C2BAA8AD10}" dt="2018-01-24T19:16:44.969" v="132"/>
        <pc:sldMkLst>
          <pc:docMk/>
          <pc:sldMk cId="806742444" sldId="266"/>
        </pc:sldMkLst>
      </pc:sldChg>
      <pc:sldChg chg="modSp modNotes">
        <pc:chgData name="MATHEUS MANNES" userId="1003BFFDA33C8310@LIVE.COM" providerId="AD" clId="Web-{438B7722-AD94-4432-9586-81C2BAA8AD10}" dt="2018-01-24T19:18:44.536" v="204"/>
        <pc:sldMkLst>
          <pc:docMk/>
          <pc:sldMk cId="2753326782" sldId="267"/>
        </pc:sldMkLst>
        <pc:picChg chg="mod">
          <ac:chgData name="MATHEUS MANNES" userId="1003BFFDA33C8310@LIVE.COM" providerId="AD" clId="Web-{438B7722-AD94-4432-9586-81C2BAA8AD10}" dt="2018-01-24T19:13:06.447" v="108"/>
          <ac:picMkLst>
            <pc:docMk/>
            <pc:sldMk cId="2753326782" sldId="267"/>
            <ac:picMk id="4" creationId="{C308EEFC-DAA8-4E0F-886D-876F8937D46C}"/>
          </ac:picMkLst>
        </pc:picChg>
      </pc:sldChg>
      <pc:sldChg chg="modSp modNotes">
        <pc:chgData name="MATHEUS MANNES" userId="1003BFFDA33C8310@LIVE.COM" providerId="AD" clId="Web-{438B7722-AD94-4432-9586-81C2BAA8AD10}" dt="2018-01-24T19:18:28.129" v="202"/>
        <pc:sldMkLst>
          <pc:docMk/>
          <pc:sldMk cId="273923975" sldId="268"/>
        </pc:sldMkLst>
        <pc:spChg chg="mod">
          <ac:chgData name="MATHEUS MANNES" userId="1003BFFDA33C8310@LIVE.COM" providerId="AD" clId="Web-{438B7722-AD94-4432-9586-81C2BAA8AD10}" dt="2018-01-24T19:12:27.633" v="104"/>
          <ac:spMkLst>
            <pc:docMk/>
            <pc:sldMk cId="273923975" sldId="268"/>
            <ac:spMk id="3" creationId="{0AC3D038-940F-4DA4-9D0F-00ED54FBA780}"/>
          </ac:spMkLst>
        </pc:spChg>
        <pc:picChg chg="mod">
          <ac:chgData name="MATHEUS MANNES" userId="1003BFFDA33C8310@LIVE.COM" providerId="AD" clId="Web-{438B7722-AD94-4432-9586-81C2BAA8AD10}" dt="2018-01-24T19:11:57.601" v="87"/>
          <ac:picMkLst>
            <pc:docMk/>
            <pc:sldMk cId="273923975" sldId="268"/>
            <ac:picMk id="4" creationId="{37B802B6-8B4E-4275-B9D4-26EF6BA387E7}"/>
          </ac:picMkLst>
        </pc:picChg>
        <pc:picChg chg="mod">
          <ac:chgData name="MATHEUS MANNES" userId="1003BFFDA33C8310@LIVE.COM" providerId="AD" clId="Web-{438B7722-AD94-4432-9586-81C2BAA8AD10}" dt="2018-01-24T19:11:57.601" v="88"/>
          <ac:picMkLst>
            <pc:docMk/>
            <pc:sldMk cId="273923975" sldId="268"/>
            <ac:picMk id="6" creationId="{C3BBB839-BBA7-4111-82AF-E9F841B28D0A}"/>
          </ac:picMkLst>
        </pc:picChg>
      </pc:sldChg>
      <pc:sldChg chg="modSp modNotes">
        <pc:chgData name="MATHEUS MANNES" userId="1003BFFDA33C8310@LIVE.COM" providerId="AD" clId="Web-{438B7722-AD94-4432-9586-81C2BAA8AD10}" dt="2018-01-24T19:15:27.186" v="120"/>
        <pc:sldMkLst>
          <pc:docMk/>
          <pc:sldMk cId="3974995194" sldId="269"/>
        </pc:sldMkLst>
        <pc:picChg chg="mod">
          <ac:chgData name="MATHEUS MANNES" userId="1003BFFDA33C8310@LIVE.COM" providerId="AD" clId="Web-{438B7722-AD94-4432-9586-81C2BAA8AD10}" dt="2018-01-24T19:12:54.790" v="106"/>
          <ac:picMkLst>
            <pc:docMk/>
            <pc:sldMk cId="3974995194" sldId="269"/>
            <ac:picMk id="4" creationId="{86905C7E-CA22-4B8B-8C33-9EE320CBFECB}"/>
          </ac:picMkLst>
        </pc:picChg>
      </pc:sldChg>
      <pc:sldChg chg="modSp modNotes">
        <pc:chgData name="MATHEUS MANNES" userId="1003BFFDA33C8310@LIVE.COM" providerId="AD" clId="Web-{438B7722-AD94-4432-9586-81C2BAA8AD10}" dt="2018-01-24T19:19:02.599" v="208"/>
        <pc:sldMkLst>
          <pc:docMk/>
          <pc:sldMk cId="2801300435" sldId="270"/>
        </pc:sldMkLst>
        <pc:spChg chg="mod">
          <ac:chgData name="MATHEUS MANNES" userId="1003BFFDA33C8310@LIVE.COM" providerId="AD" clId="Web-{438B7722-AD94-4432-9586-81C2BAA8AD10}" dt="2018-01-24T19:15:10.326" v="113"/>
          <ac:spMkLst>
            <pc:docMk/>
            <pc:sldMk cId="2801300435" sldId="270"/>
            <ac:spMk id="2" creationId="{B433AB89-CE86-499E-9E11-A548EB7A5CAD}"/>
          </ac:spMkLst>
        </pc:spChg>
        <pc:picChg chg="mod">
          <ac:chgData name="MATHEUS MANNES" userId="1003BFFDA33C8310@LIVE.COM" providerId="AD" clId="Web-{438B7722-AD94-4432-9586-81C2BAA8AD10}" dt="2018-01-24T19:13:00.337" v="107"/>
          <ac:picMkLst>
            <pc:docMk/>
            <pc:sldMk cId="2801300435" sldId="270"/>
            <ac:picMk id="8" creationId="{CA171EB3-6393-40C8-A086-6813E96EB9C1}"/>
          </ac:picMkLst>
        </pc:picChg>
      </pc:sldChg>
      <pc:sldChg chg="addSp modSp new mod setBg modClrScheme chgLayout">
        <pc:chgData name="MATHEUS MANNES" userId="1003BFFDA33C8310@LIVE.COM" providerId="AD" clId="Web-{438B7722-AD94-4432-9586-81C2BAA8AD10}" dt="2018-01-24T19:25:39.080" v="227"/>
        <pc:sldMkLst>
          <pc:docMk/>
          <pc:sldMk cId="44478909" sldId="271"/>
        </pc:sldMkLst>
        <pc:spChg chg="mod ord">
          <ac:chgData name="MATHEUS MANNES" userId="1003BFFDA33C8310@LIVE.COM" providerId="AD" clId="Web-{438B7722-AD94-4432-9586-81C2BAA8AD10}" dt="2018-01-24T19:25:39.080" v="227"/>
          <ac:spMkLst>
            <pc:docMk/>
            <pc:sldMk cId="44478909" sldId="271"/>
            <ac:spMk id="2" creationId="{9D24EC86-00F0-45A0-A906-554AB03756B8}"/>
          </ac:spMkLst>
        </pc:spChg>
        <pc:spChg chg="mod ord">
          <ac:chgData name="MATHEUS MANNES" userId="1003BFFDA33C8310@LIVE.COM" providerId="AD" clId="Web-{438B7722-AD94-4432-9586-81C2BAA8AD10}" dt="2018-01-24T19:25:39.080" v="227"/>
          <ac:spMkLst>
            <pc:docMk/>
            <pc:sldMk cId="44478909" sldId="271"/>
            <ac:spMk id="3" creationId="{BFFEEB07-D6CD-40EE-899A-DBFA7ABCAFF0}"/>
          </ac:spMkLst>
        </pc:spChg>
        <pc:spChg chg="add">
          <ac:chgData name="MATHEUS MANNES" userId="1003BFFDA33C8310@LIVE.COM" providerId="AD" clId="Web-{438B7722-AD94-4432-9586-81C2BAA8AD10}" dt="2018-01-24T19:25:39.080" v="227"/>
          <ac:spMkLst>
            <pc:docMk/>
            <pc:sldMk cId="44478909" sldId="271"/>
            <ac:spMk id="8" creationId="{6F9EB9F2-07E2-4D64-BBD8-BB5B217F1218}"/>
          </ac:spMkLst>
        </pc:spChg>
        <pc:cxnChg chg="add">
          <ac:chgData name="MATHEUS MANNES" userId="1003BFFDA33C8310@LIVE.COM" providerId="AD" clId="Web-{438B7722-AD94-4432-9586-81C2BAA8AD10}" dt="2018-01-24T19:25:39.080" v="227"/>
          <ac:cxnSpMkLst>
            <pc:docMk/>
            <pc:sldMk cId="44478909" sldId="271"/>
            <ac:cxnSpMk id="10" creationId="{F0C57C7C-DFE9-4A1E-B7A9-DF40E63366BB}"/>
          </ac:cxnSpMkLst>
        </pc:cxnChg>
      </pc:sldChg>
      <pc:sldChg chg="addSp delSp modSp new add del mod ord setBg modClrScheme chgLayout">
        <pc:chgData name="MATHEUS MANNES" userId="1003BFFDA33C8310@LIVE.COM" providerId="AD" clId="Web-{438B7722-AD94-4432-9586-81C2BAA8AD10}" dt="2018-01-24T19:25:21.408" v="225"/>
        <pc:sldMkLst>
          <pc:docMk/>
          <pc:sldMk cId="1959549792" sldId="272"/>
        </pc:sldMkLst>
        <pc:spChg chg="mod ord">
          <ac:chgData name="MATHEUS MANNES" userId="1003BFFDA33C8310@LIVE.COM" providerId="AD" clId="Web-{438B7722-AD94-4432-9586-81C2BAA8AD10}" dt="2018-01-24T19:25:15.501" v="224"/>
          <ac:spMkLst>
            <pc:docMk/>
            <pc:sldMk cId="1959549792" sldId="272"/>
            <ac:spMk id="2" creationId="{345F6E68-F702-480F-A507-CBA5C9A2AFB5}"/>
          </ac:spMkLst>
        </pc:spChg>
        <pc:spChg chg="del mod ord">
          <ac:chgData name="MATHEUS MANNES" userId="1003BFFDA33C8310@LIVE.COM" providerId="AD" clId="Web-{438B7722-AD94-4432-9586-81C2BAA8AD10}" dt="2018-01-24T19:25:21.408" v="225"/>
          <ac:spMkLst>
            <pc:docMk/>
            <pc:sldMk cId="1959549792" sldId="272"/>
            <ac:spMk id="3" creationId="{93263725-E758-4038-AC37-9ACC8AF4D3FE}"/>
          </ac:spMkLst>
        </pc:spChg>
        <pc:spChg chg="add">
          <ac:chgData name="MATHEUS MANNES" userId="1003BFFDA33C8310@LIVE.COM" providerId="AD" clId="Web-{438B7722-AD94-4432-9586-81C2BAA8AD10}" dt="2018-01-24T19:25:15.501" v="224"/>
          <ac:spMkLst>
            <pc:docMk/>
            <pc:sldMk cId="1959549792" sldId="272"/>
            <ac:spMk id="8" creationId="{6F9EB9F2-07E2-4D64-BBD8-BB5B217F1218}"/>
          </ac:spMkLst>
        </pc:spChg>
        <pc:cxnChg chg="add">
          <ac:chgData name="MATHEUS MANNES" userId="1003BFFDA33C8310@LIVE.COM" providerId="AD" clId="Web-{438B7722-AD94-4432-9586-81C2BAA8AD10}" dt="2018-01-24T19:25:15.501" v="224"/>
          <ac:cxnSpMkLst>
            <pc:docMk/>
            <pc:sldMk cId="1959549792" sldId="272"/>
            <ac:cxnSpMk id="10" creationId="{F0C57C7C-DFE9-4A1E-B7A9-DF40E63366BB}"/>
          </ac:cxnSpMkLst>
        </pc:cxnChg>
      </pc:sldChg>
      <pc:sldChg chg="addSp modSp add mod replId setBg">
        <pc:chgData name="MATHEUS MANNES" userId="1003BFFDA33C8310@LIVE.COM" providerId="AD" clId="Web-{438B7722-AD94-4432-9586-81C2BAA8AD10}" dt="2018-01-24T19:25:31.814" v="226"/>
        <pc:sldMkLst>
          <pc:docMk/>
          <pc:sldMk cId="1208572004" sldId="273"/>
        </pc:sldMkLst>
        <pc:spChg chg="mod">
          <ac:chgData name="MATHEUS MANNES" userId="1003BFFDA33C8310@LIVE.COM" providerId="AD" clId="Web-{438B7722-AD94-4432-9586-81C2BAA8AD10}" dt="2018-01-24T19:25:31.814" v="226"/>
          <ac:spMkLst>
            <pc:docMk/>
            <pc:sldMk cId="1208572004" sldId="273"/>
            <ac:spMk id="2" creationId="{345F6E68-F702-480F-A507-CBA5C9A2AFB5}"/>
          </ac:spMkLst>
        </pc:spChg>
        <pc:spChg chg="mod">
          <ac:chgData name="MATHEUS MANNES" userId="1003BFFDA33C8310@LIVE.COM" providerId="AD" clId="Web-{438B7722-AD94-4432-9586-81C2BAA8AD10}" dt="2018-01-24T19:25:31.814" v="226"/>
          <ac:spMkLst>
            <pc:docMk/>
            <pc:sldMk cId="1208572004" sldId="273"/>
            <ac:spMk id="3" creationId="{93263725-E758-4038-AC37-9ACC8AF4D3FE}"/>
          </ac:spMkLst>
        </pc:spChg>
        <pc:spChg chg="add">
          <ac:chgData name="MATHEUS MANNES" userId="1003BFFDA33C8310@LIVE.COM" providerId="AD" clId="Web-{438B7722-AD94-4432-9586-81C2BAA8AD10}" dt="2018-01-24T19:25:31.814" v="226"/>
          <ac:spMkLst>
            <pc:docMk/>
            <pc:sldMk cId="1208572004" sldId="273"/>
            <ac:spMk id="8" creationId="{6F9EB9F2-07E2-4D64-BBD8-BB5B217F1218}"/>
          </ac:spMkLst>
        </pc:spChg>
        <pc:cxnChg chg="add">
          <ac:chgData name="MATHEUS MANNES" userId="1003BFFDA33C8310@LIVE.COM" providerId="AD" clId="Web-{438B7722-AD94-4432-9586-81C2BAA8AD10}" dt="2018-01-24T19:25:31.814" v="226"/>
          <ac:cxnSpMkLst>
            <pc:docMk/>
            <pc:sldMk cId="1208572004" sldId="273"/>
            <ac:cxnSpMk id="10" creationId="{F0C57C7C-DFE9-4A1E-B7A9-DF40E63366BB}"/>
          </ac:cxnSpMkLst>
        </pc:cxnChg>
      </pc:sldChg>
      <pc:sldChg chg="add replId modNotes">
        <pc:chgData name="MATHEUS MANNES" userId="1003BFFDA33C8310@LIVE.COM" providerId="AD" clId="Web-{438B7722-AD94-4432-9586-81C2BAA8AD10}" dt="2018-01-24T19:28:58.696" v="318"/>
        <pc:sldMkLst>
          <pc:docMk/>
          <pc:sldMk cId="2376021652" sldId="274"/>
        </pc:sldMkLst>
      </pc:sldChg>
    </pc:docChg>
  </pc:docChgLst>
  <pc:docChgLst>
    <pc:chgData name="MATHEUS MANNES" userId="1003BFFDA33C8310@LIVE.COM" providerId="AD" clId="Web-{EC615B44-4103-4924-8106-504C10BF5199}"/>
    <pc:docChg chg="addSld modSld modSection">
      <pc:chgData name="MATHEUS MANNES" userId="1003BFFDA33C8310@LIVE.COM" providerId="AD" clId="Web-{EC615B44-4103-4924-8106-504C10BF5199}" dt="2018-01-24T15:40:57.463" v="59"/>
      <pc:docMkLst>
        <pc:docMk/>
      </pc:docMkLst>
      <pc:sldChg chg="addSp delSp modSp">
        <pc:chgData name="MATHEUS MANNES" userId="1003BFFDA33C8310@LIVE.COM" providerId="AD" clId="Web-{EC615B44-4103-4924-8106-504C10BF5199}" dt="2018-01-24T15:37:27.415" v="33"/>
        <pc:sldMkLst>
          <pc:docMk/>
          <pc:sldMk cId="3463908035" sldId="262"/>
        </pc:sldMkLst>
        <pc:spChg chg="add mod">
          <ac:chgData name="MATHEUS MANNES" userId="1003BFFDA33C8310@LIVE.COM" providerId="AD" clId="Web-{EC615B44-4103-4924-8106-504C10BF5199}" dt="2018-01-24T15:36:59.523" v="26"/>
          <ac:spMkLst>
            <pc:docMk/>
            <pc:sldMk cId="3463908035" sldId="262"/>
            <ac:spMk id="3" creationId="{3AD5A046-5776-4162-91E5-040AA3682269}"/>
          </ac:spMkLst>
        </pc:spChg>
        <pc:spChg chg="add mod">
          <ac:chgData name="MATHEUS MANNES" userId="1003BFFDA33C8310@LIVE.COM" providerId="AD" clId="Web-{EC615B44-4103-4924-8106-504C10BF5199}" dt="2018-01-24T15:37:04.008" v="27"/>
          <ac:spMkLst>
            <pc:docMk/>
            <pc:sldMk cId="3463908035" sldId="262"/>
            <ac:spMk id="5" creationId="{294F91C8-1D7D-4DA9-8AE1-F5F5564B0AEA}"/>
          </ac:spMkLst>
        </pc:spChg>
        <pc:spChg chg="add del mod">
          <ac:chgData name="MATHEUS MANNES" userId="1003BFFDA33C8310@LIVE.COM" providerId="AD" clId="Web-{EC615B44-4103-4924-8106-504C10BF5199}" dt="2018-01-24T15:34:16.472" v="16"/>
          <ac:spMkLst>
            <pc:docMk/>
            <pc:sldMk cId="3463908035" sldId="262"/>
            <ac:spMk id="7" creationId="{D99210BE-ACB5-4840-880F-1F27050D9F41}"/>
          </ac:spMkLst>
        </pc:spChg>
        <pc:spChg chg="add mod">
          <ac:chgData name="MATHEUS MANNES" userId="1003BFFDA33C8310@LIVE.COM" providerId="AD" clId="Web-{EC615B44-4103-4924-8106-504C10BF5199}" dt="2018-01-24T15:37:27.415" v="33"/>
          <ac:spMkLst>
            <pc:docMk/>
            <pc:sldMk cId="3463908035" sldId="262"/>
            <ac:spMk id="10" creationId="{76504595-7B55-4E44-91CD-33FDC868C566}"/>
          </ac:spMkLst>
        </pc:spChg>
        <pc:picChg chg="del">
          <ac:chgData name="MATHEUS MANNES" userId="1003BFFDA33C8310@LIVE.COM" providerId="AD" clId="Web-{EC615B44-4103-4924-8106-504C10BF5199}" dt="2018-01-24T15:33:46.637" v="15"/>
          <ac:picMkLst>
            <pc:docMk/>
            <pc:sldMk cId="3463908035" sldId="262"/>
            <ac:picMk id="4" creationId="{46B93A47-93DD-42EB-8757-E250D385E64C}"/>
          </ac:picMkLst>
        </pc:picChg>
        <pc:picChg chg="add mod ord">
          <ac:chgData name="MATHEUS MANNES" userId="1003BFFDA33C8310@LIVE.COM" providerId="AD" clId="Web-{EC615B44-4103-4924-8106-504C10BF5199}" dt="2018-01-24T15:34:24.757" v="18"/>
          <ac:picMkLst>
            <pc:docMk/>
            <pc:sldMk cId="3463908035" sldId="262"/>
            <ac:picMk id="8" creationId="{3F18DEF8-3353-4927-A166-5D74FD0E3C5E}"/>
          </ac:picMkLst>
        </pc:picChg>
      </pc:sldChg>
      <pc:sldChg chg="addSp delSp modSp new">
        <pc:chgData name="MATHEUS MANNES" userId="1003BFFDA33C8310@LIVE.COM" providerId="AD" clId="Web-{EC615B44-4103-4924-8106-504C10BF5199}" dt="2018-01-24T15:40:52.416" v="57"/>
        <pc:sldMkLst>
          <pc:docMk/>
          <pc:sldMk cId="2587518536" sldId="263"/>
        </pc:sldMkLst>
        <pc:spChg chg="mod">
          <ac:chgData name="MATHEUS MANNES" userId="1003BFFDA33C8310@LIVE.COM" providerId="AD" clId="Web-{EC615B44-4103-4924-8106-504C10BF5199}" dt="2018-01-24T15:40:52.416" v="57"/>
          <ac:spMkLst>
            <pc:docMk/>
            <pc:sldMk cId="2587518536" sldId="263"/>
            <ac:spMk id="2" creationId="{903B969E-4696-4AC1-B359-5A5FF0386CF5}"/>
          </ac:spMkLst>
        </pc:spChg>
        <pc:spChg chg="del">
          <ac:chgData name="MATHEUS MANNES" userId="1003BFFDA33C8310@LIVE.COM" providerId="AD" clId="Web-{EC615B44-4103-4924-8106-504C10BF5199}" dt="2018-01-24T15:39:23.411" v="35"/>
          <ac:spMkLst>
            <pc:docMk/>
            <pc:sldMk cId="2587518536" sldId="263"/>
            <ac:spMk id="3" creationId="{FA0D70C1-478A-4758-B0D5-C2D239B37D1D}"/>
          </ac:spMkLst>
        </pc:spChg>
        <pc:picChg chg="add mod ord">
          <ac:chgData name="MATHEUS MANNES" userId="1003BFFDA33C8310@LIVE.COM" providerId="AD" clId="Web-{EC615B44-4103-4924-8106-504C10BF5199}" dt="2018-01-24T15:40:32.024" v="56"/>
          <ac:picMkLst>
            <pc:docMk/>
            <pc:sldMk cId="2587518536" sldId="263"/>
            <ac:picMk id="4" creationId="{5FDA9738-C495-4B33-8945-43DA9AA9922B}"/>
          </ac:picMkLst>
        </pc:picChg>
      </pc:sldChg>
    </pc:docChg>
  </pc:docChgLst>
  <pc:docChgLst>
    <pc:chgData name="MATHEUS MANNES" userId="1003BFFDA33C8310@LIVE.COM" providerId="AD" clId="Web-{2CD9CB90-4DE0-4E65-B551-F80E3819BC42}"/>
    <pc:docChg chg="modSld">
      <pc:chgData name="MATHEUS MANNES" userId="1003BFFDA33C8310@LIVE.COM" providerId="AD" clId="Web-{2CD9CB90-4DE0-4E65-B551-F80E3819BC42}" dt="2018-03-06T18:41:46.390" v="72"/>
      <pc:docMkLst>
        <pc:docMk/>
      </pc:docMkLst>
      <pc:sldChg chg="modSp modNotes">
        <pc:chgData name="MATHEUS MANNES" userId="1003BFFDA33C8310@LIVE.COM" providerId="AD" clId="Web-{2CD9CB90-4DE0-4E65-B551-F80E3819BC42}" dt="2018-03-06T18:41:46.390" v="71"/>
        <pc:sldMkLst>
          <pc:docMk/>
          <pc:sldMk cId="963978498" sldId="276"/>
        </pc:sldMkLst>
        <pc:spChg chg="mod">
          <ac:chgData name="MATHEUS MANNES" userId="1003BFFDA33C8310@LIVE.COM" providerId="AD" clId="Web-{2CD9CB90-4DE0-4E65-B551-F80E3819BC42}" dt="2018-03-06T18:41:46.390" v="71"/>
          <ac:spMkLst>
            <pc:docMk/>
            <pc:sldMk cId="963978498" sldId="276"/>
            <ac:spMk id="3" creationId="{C33276D5-1F12-4528-9F4E-40CE9AE3C7A3}"/>
          </ac:spMkLst>
        </pc:spChg>
      </pc:sldChg>
    </pc:docChg>
  </pc:docChgLst>
  <pc:docChgLst>
    <pc:chgData name="MATHEUS MANNES" userId="1003BFFDA33C8310@LIVE.COM" providerId="AD" clId="Web-{6C5226EC-2E75-41EB-BC9B-1A8A9E367C97}"/>
    <pc:docChg chg="addSld modSld modSection">
      <pc:chgData name="MATHEUS MANNES" userId="1003BFFDA33C8310@LIVE.COM" providerId="AD" clId="Web-{6C5226EC-2E75-41EB-BC9B-1A8A9E367C97}" dt="2018-01-23T12:12:49.214" v="47"/>
      <pc:docMkLst>
        <pc:docMk/>
      </pc:docMkLst>
      <pc:sldChg chg="modSp new">
        <pc:chgData name="MATHEUS MANNES" userId="1003BFFDA33C8310@LIVE.COM" providerId="AD" clId="Web-{6C5226EC-2E75-41EB-BC9B-1A8A9E367C97}" dt="2018-01-23T12:12:44.683" v="45"/>
        <pc:sldMkLst>
          <pc:docMk/>
          <pc:sldMk cId="1396363585" sldId="257"/>
        </pc:sldMkLst>
        <pc:spChg chg="mod">
          <ac:chgData name="MATHEUS MANNES" userId="1003BFFDA33C8310@LIVE.COM" providerId="AD" clId="Web-{6C5226EC-2E75-41EB-BC9B-1A8A9E367C97}" dt="2018-01-23T12:12:21.442" v="8"/>
          <ac:spMkLst>
            <pc:docMk/>
            <pc:sldMk cId="1396363585" sldId="257"/>
            <ac:spMk id="2" creationId="{059EF253-D824-43B3-B08B-464441052B6C}"/>
          </ac:spMkLst>
        </pc:spChg>
        <pc:spChg chg="mod">
          <ac:chgData name="MATHEUS MANNES" userId="1003BFFDA33C8310@LIVE.COM" providerId="AD" clId="Web-{6C5226EC-2E75-41EB-BC9B-1A8A9E367C97}" dt="2018-01-23T12:12:44.683" v="45"/>
          <ac:spMkLst>
            <pc:docMk/>
            <pc:sldMk cId="1396363585" sldId="257"/>
            <ac:spMk id="3" creationId="{25C99FDD-CA1C-4D75-BD3C-F87CFF495543}"/>
          </ac:spMkLst>
        </pc:spChg>
      </pc:sldChg>
      <pc:sldChg chg="new">
        <pc:chgData name="MATHEUS MANNES" userId="1003BFFDA33C8310@LIVE.COM" providerId="AD" clId="Web-{6C5226EC-2E75-41EB-BC9B-1A8A9E367C97}" dt="2018-01-23T12:12:49.214" v="47"/>
        <pc:sldMkLst>
          <pc:docMk/>
          <pc:sldMk cId="3225420086" sldId="258"/>
        </pc:sldMkLst>
      </pc:sldChg>
    </pc:docChg>
  </pc:docChgLst>
  <pc:docChgLst>
    <pc:chgData name="MATHEUS MANNES" userId="1003BFFDA33C8310@LIVE.COM" providerId="AD" clId="Web-{23DFA457-9654-4AB6-B68F-AE636FFD697D}"/>
    <pc:docChg chg="modSld">
      <pc:chgData name="MATHEUS MANNES" userId="1003BFFDA33C8310@LIVE.COM" providerId="AD" clId="Web-{23DFA457-9654-4AB6-B68F-AE636FFD697D}" dt="2018-03-06T18:35:00.685" v="1605"/>
      <pc:docMkLst>
        <pc:docMk/>
      </pc:docMkLst>
      <pc:sldChg chg="modNotes">
        <pc:chgData name="MATHEUS MANNES" userId="1003BFFDA33C8310@LIVE.COM" providerId="AD" clId="Web-{23DFA457-9654-4AB6-B68F-AE636FFD697D}" dt="2018-03-06T17:17:37.329" v="31"/>
        <pc:sldMkLst>
          <pc:docMk/>
          <pc:sldMk cId="109857222" sldId="256"/>
        </pc:sldMkLst>
      </pc:sldChg>
      <pc:sldChg chg="modNotes">
        <pc:chgData name="MATHEUS MANNES" userId="1003BFFDA33C8310@LIVE.COM" providerId="AD" clId="Web-{23DFA457-9654-4AB6-B68F-AE636FFD697D}" dt="2018-03-06T17:35:19.239" v="572"/>
        <pc:sldMkLst>
          <pc:docMk/>
          <pc:sldMk cId="1396363585" sldId="257"/>
        </pc:sldMkLst>
      </pc:sldChg>
      <pc:sldChg chg="modNotes">
        <pc:chgData name="MATHEUS MANNES" userId="1003BFFDA33C8310@LIVE.COM" providerId="AD" clId="Web-{23DFA457-9654-4AB6-B68F-AE636FFD697D}" dt="2018-03-06T17:19:31.134" v="91"/>
        <pc:sldMkLst>
          <pc:docMk/>
          <pc:sldMk cId="4288634505" sldId="259"/>
        </pc:sldMkLst>
      </pc:sldChg>
      <pc:sldChg chg="modSp modNotes">
        <pc:chgData name="MATHEUS MANNES" userId="1003BFFDA33C8310@LIVE.COM" providerId="AD" clId="Web-{23DFA457-9654-4AB6-B68F-AE636FFD697D}" dt="2018-03-06T17:19:09.931" v="80"/>
        <pc:sldMkLst>
          <pc:docMk/>
          <pc:sldMk cId="2074047603" sldId="260"/>
        </pc:sldMkLst>
        <pc:spChg chg="mod">
          <ac:chgData name="MATHEUS MANNES" userId="1003BFFDA33C8310@LIVE.COM" providerId="AD" clId="Web-{23DFA457-9654-4AB6-B68F-AE636FFD697D}" dt="2018-03-06T17:17:50.317" v="38"/>
          <ac:spMkLst>
            <pc:docMk/>
            <pc:sldMk cId="2074047603" sldId="260"/>
            <ac:spMk id="3" creationId="{EA248AB4-24BA-466B-BC46-59F9DE65EB8A}"/>
          </ac:spMkLst>
        </pc:spChg>
      </pc:sldChg>
      <pc:sldChg chg="modNotes">
        <pc:chgData name="MATHEUS MANNES" userId="1003BFFDA33C8310@LIVE.COM" providerId="AD" clId="Web-{23DFA457-9654-4AB6-B68F-AE636FFD697D}" dt="2018-03-06T17:23:35.528" v="225"/>
        <pc:sldMkLst>
          <pc:docMk/>
          <pc:sldMk cId="162196314" sldId="261"/>
        </pc:sldMkLst>
      </pc:sldChg>
      <pc:sldChg chg="modNotes">
        <pc:chgData name="MATHEUS MANNES" userId="1003BFFDA33C8310@LIVE.COM" providerId="AD" clId="Web-{23DFA457-9654-4AB6-B68F-AE636FFD697D}" dt="2018-03-06T17:25:42.921" v="297"/>
        <pc:sldMkLst>
          <pc:docMk/>
          <pc:sldMk cId="3463908035" sldId="262"/>
        </pc:sldMkLst>
      </pc:sldChg>
      <pc:sldChg chg="modNotes">
        <pc:chgData name="MATHEUS MANNES" userId="1003BFFDA33C8310@LIVE.COM" providerId="AD" clId="Web-{23DFA457-9654-4AB6-B68F-AE636FFD697D}" dt="2018-03-06T17:28:30.016" v="366"/>
        <pc:sldMkLst>
          <pc:docMk/>
          <pc:sldMk cId="2587518536" sldId="263"/>
        </pc:sldMkLst>
      </pc:sldChg>
      <pc:sldChg chg="modNotes">
        <pc:chgData name="MATHEUS MANNES" userId="1003BFFDA33C8310@LIVE.COM" providerId="AD" clId="Web-{23DFA457-9654-4AB6-B68F-AE636FFD697D}" dt="2018-03-06T17:32:36.722" v="495"/>
        <pc:sldMkLst>
          <pc:docMk/>
          <pc:sldMk cId="3832390268" sldId="264"/>
        </pc:sldMkLst>
      </pc:sldChg>
      <pc:sldChg chg="modNotes">
        <pc:chgData name="MATHEUS MANNES" userId="1003BFFDA33C8310@LIVE.COM" providerId="AD" clId="Web-{23DFA457-9654-4AB6-B68F-AE636FFD697D}" dt="2018-03-06T17:39:50.746" v="658"/>
        <pc:sldMkLst>
          <pc:docMk/>
          <pc:sldMk cId="1801794424" sldId="265"/>
        </pc:sldMkLst>
      </pc:sldChg>
      <pc:sldChg chg="modNotes">
        <pc:chgData name="MATHEUS MANNES" userId="1003BFFDA33C8310@LIVE.COM" providerId="AD" clId="Web-{23DFA457-9654-4AB6-B68F-AE636FFD697D}" dt="2018-03-06T17:58:34.035" v="826"/>
        <pc:sldMkLst>
          <pc:docMk/>
          <pc:sldMk cId="806742444" sldId="266"/>
        </pc:sldMkLst>
      </pc:sldChg>
      <pc:sldChg chg="modNotes">
        <pc:chgData name="MATHEUS MANNES" userId="1003BFFDA33C8310@LIVE.COM" providerId="AD" clId="Web-{23DFA457-9654-4AB6-B68F-AE636FFD697D}" dt="2018-03-06T18:17:58.201" v="1288"/>
        <pc:sldMkLst>
          <pc:docMk/>
          <pc:sldMk cId="2753326782" sldId="267"/>
        </pc:sldMkLst>
      </pc:sldChg>
      <pc:sldChg chg="modNotes">
        <pc:chgData name="MATHEUS MANNES" userId="1003BFFDA33C8310@LIVE.COM" providerId="AD" clId="Web-{23DFA457-9654-4AB6-B68F-AE636FFD697D}" dt="2018-03-06T17:49:57.120" v="722"/>
        <pc:sldMkLst>
          <pc:docMk/>
          <pc:sldMk cId="273923975" sldId="268"/>
        </pc:sldMkLst>
      </pc:sldChg>
      <pc:sldChg chg="modNotes">
        <pc:chgData name="MATHEUS MANNES" userId="1003BFFDA33C8310@LIVE.COM" providerId="AD" clId="Web-{23DFA457-9654-4AB6-B68F-AE636FFD697D}" dt="2018-03-06T18:19:55.377" v="1318"/>
        <pc:sldMkLst>
          <pc:docMk/>
          <pc:sldMk cId="3974995194" sldId="269"/>
        </pc:sldMkLst>
      </pc:sldChg>
      <pc:sldChg chg="modNotes">
        <pc:chgData name="MATHEUS MANNES" userId="1003BFFDA33C8310@LIVE.COM" providerId="AD" clId="Web-{23DFA457-9654-4AB6-B68F-AE636FFD697D}" dt="2018-03-06T18:31:07.101" v="1470"/>
        <pc:sldMkLst>
          <pc:docMk/>
          <pc:sldMk cId="2801300435" sldId="270"/>
        </pc:sldMkLst>
      </pc:sldChg>
      <pc:sldChg chg="modNotes">
        <pc:chgData name="MATHEUS MANNES" userId="1003BFFDA33C8310@LIVE.COM" providerId="AD" clId="Web-{23DFA457-9654-4AB6-B68F-AE636FFD697D}" dt="2018-03-06T17:29:06.454" v="381"/>
        <pc:sldMkLst>
          <pc:docMk/>
          <pc:sldMk cId="1959549792" sldId="272"/>
        </pc:sldMkLst>
      </pc:sldChg>
      <pc:sldChg chg="modNotes">
        <pc:chgData name="MATHEUS MANNES" userId="1003BFFDA33C8310@LIVE.COM" providerId="AD" clId="Web-{23DFA457-9654-4AB6-B68F-AE636FFD697D}" dt="2018-03-06T17:29:59.235" v="408"/>
        <pc:sldMkLst>
          <pc:docMk/>
          <pc:sldMk cId="1208572004" sldId="273"/>
        </pc:sldMkLst>
      </pc:sldChg>
      <pc:sldChg chg="modNotes">
        <pc:chgData name="MATHEUS MANNES" userId="1003BFFDA33C8310@LIVE.COM" providerId="AD" clId="Web-{23DFA457-9654-4AB6-B68F-AE636FFD697D}" dt="2018-03-06T18:33:22.808" v="1563"/>
        <pc:sldMkLst>
          <pc:docMk/>
          <pc:sldMk cId="224443671" sldId="275"/>
        </pc:sldMkLst>
      </pc:sldChg>
      <pc:sldChg chg="modNotes">
        <pc:chgData name="MATHEUS MANNES" userId="1003BFFDA33C8310@LIVE.COM" providerId="AD" clId="Web-{23DFA457-9654-4AB6-B68F-AE636FFD697D}" dt="2018-03-06T18:34:04.450" v="1572"/>
        <pc:sldMkLst>
          <pc:docMk/>
          <pc:sldMk cId="963978498" sldId="276"/>
        </pc:sldMkLst>
      </pc:sldChg>
      <pc:sldChg chg="modNotes">
        <pc:chgData name="MATHEUS MANNES" userId="1003BFFDA33C8310@LIVE.COM" providerId="AD" clId="Web-{23DFA457-9654-4AB6-B68F-AE636FFD697D}" dt="2018-03-06T18:00:01.099" v="881"/>
        <pc:sldMkLst>
          <pc:docMk/>
          <pc:sldMk cId="3825351369" sldId="277"/>
        </pc:sldMkLst>
      </pc:sldChg>
      <pc:sldChg chg="modNotes">
        <pc:chgData name="MATHEUS MANNES" userId="1003BFFDA33C8310@LIVE.COM" providerId="AD" clId="Web-{23DFA457-9654-4AB6-B68F-AE636FFD697D}" dt="2018-03-06T18:03:04.091" v="1010"/>
        <pc:sldMkLst>
          <pc:docMk/>
          <pc:sldMk cId="2012781250" sldId="278"/>
        </pc:sldMkLst>
      </pc:sldChg>
      <pc:sldChg chg="modNotes">
        <pc:chgData name="MATHEUS MANNES" userId="1003BFFDA33C8310@LIVE.COM" providerId="AD" clId="Web-{23DFA457-9654-4AB6-B68F-AE636FFD697D}" dt="2018-03-06T18:04:55.439" v="1099"/>
        <pc:sldMkLst>
          <pc:docMk/>
          <pc:sldMk cId="365922569" sldId="279"/>
        </pc:sldMkLst>
      </pc:sldChg>
      <pc:sldChg chg="modNotes">
        <pc:chgData name="MATHEUS MANNES" userId="1003BFFDA33C8310@LIVE.COM" providerId="AD" clId="Web-{23DFA457-9654-4AB6-B68F-AE636FFD697D}" dt="2018-03-06T18:35:00.685" v="1605"/>
        <pc:sldMkLst>
          <pc:docMk/>
          <pc:sldMk cId="1381673499" sldId="280"/>
        </pc:sldMkLst>
      </pc:sldChg>
    </pc:docChg>
  </pc:docChgLst>
  <pc:docChgLst>
    <pc:chgData name="MATHEUS MANNES" userId="1003BFFDA33C8310@LIVE.COM" providerId="AD" clId="Web-{E044D0E9-3D92-4477-9E8A-9ABB7C96A3A5}"/>
    <pc:docChg chg="addSld modSection">
      <pc:chgData name="MATHEUS MANNES" userId="1003BFFDA33C8310@LIVE.COM" providerId="AD" clId="Web-{E044D0E9-3D92-4477-9E8A-9ABB7C96A3A5}" dt="2018-01-23T16:20:58.424" v="0"/>
      <pc:docMkLst>
        <pc:docMk/>
      </pc:docMkLst>
      <pc:sldChg chg="new">
        <pc:chgData name="MATHEUS MANNES" userId="1003BFFDA33C8310@LIVE.COM" providerId="AD" clId="Web-{E044D0E9-3D92-4477-9E8A-9ABB7C96A3A5}" dt="2018-01-23T16:20:58.424" v="0"/>
        <pc:sldMkLst>
          <pc:docMk/>
          <pc:sldMk cId="4288634505" sldId="259"/>
        </pc:sldMkLst>
      </pc:sldChg>
    </pc:docChg>
  </pc:docChgLst>
  <pc:docChgLst>
    <pc:chgData name="MATHEUS MANNES" userId="1003BFFDA33C8310@LIVE.COM" providerId="AD" clId="Web-{1CA9C269-DC0E-4683-8E21-B4629510FF6C}"/>
    <pc:docChg chg="addSld modSld modSection">
      <pc:chgData name="MATHEUS MANNES" userId="1003BFFDA33C8310@LIVE.COM" providerId="AD" clId="Web-{1CA9C269-DC0E-4683-8E21-B4629510FF6C}" dt="2018-01-24T19:07:20.108" v="473"/>
      <pc:docMkLst>
        <pc:docMk/>
      </pc:docMkLst>
      <pc:sldChg chg="addSp delSp modSp modNotes">
        <pc:chgData name="MATHEUS MANNES" userId="1003BFFDA33C8310@LIVE.COM" providerId="AD" clId="Web-{1CA9C269-DC0E-4683-8E21-B4629510FF6C}" dt="2018-01-24T18:56:49.990" v="231"/>
        <pc:sldMkLst>
          <pc:docMk/>
          <pc:sldMk cId="806742444" sldId="266"/>
        </pc:sldMkLst>
        <pc:spChg chg="add del mod">
          <ac:chgData name="MATHEUS MANNES" userId="1003BFFDA33C8310@LIVE.COM" providerId="AD" clId="Web-{1CA9C269-DC0E-4683-8E21-B4629510FF6C}" dt="2018-01-24T18:56:06.692" v="217"/>
          <ac:spMkLst>
            <pc:docMk/>
            <pc:sldMk cId="806742444" sldId="266"/>
            <ac:spMk id="7" creationId="{C369BE07-79B9-441F-8AA0-39678F18E435}"/>
          </ac:spMkLst>
        </pc:spChg>
        <pc:picChg chg="add del mod">
          <ac:chgData name="MATHEUS MANNES" userId="1003BFFDA33C8310@LIVE.COM" providerId="AD" clId="Web-{1CA9C269-DC0E-4683-8E21-B4629510FF6C}" dt="2018-01-24T18:56:07.114" v="218"/>
          <ac:picMkLst>
            <pc:docMk/>
            <pc:sldMk cId="806742444" sldId="266"/>
            <ac:picMk id="3" creationId="{7EAFCE8F-F863-44E8-AA65-23C8940492BB}"/>
          </ac:picMkLst>
        </pc:picChg>
        <pc:picChg chg="del mod">
          <ac:chgData name="MATHEUS MANNES" userId="1003BFFDA33C8310@LIVE.COM" providerId="AD" clId="Web-{1CA9C269-DC0E-4683-8E21-B4629510FF6C}" dt="2018-01-24T18:56:02.817" v="216"/>
          <ac:picMkLst>
            <pc:docMk/>
            <pc:sldMk cId="806742444" sldId="266"/>
            <ac:picMk id="6" creationId="{6D124D55-AC5A-468E-B157-5DEDE432F977}"/>
          </ac:picMkLst>
        </pc:picChg>
        <pc:picChg chg="add del mod">
          <ac:chgData name="MATHEUS MANNES" userId="1003BFFDA33C8310@LIVE.COM" providerId="AD" clId="Web-{1CA9C269-DC0E-4683-8E21-B4629510FF6C}" dt="2018-01-24T18:56:10.098" v="220"/>
          <ac:picMkLst>
            <pc:docMk/>
            <pc:sldMk cId="806742444" sldId="266"/>
            <ac:picMk id="8" creationId="{0D73A7A2-D481-4BE4-8CEC-9525D71DB5A7}"/>
          </ac:picMkLst>
        </pc:picChg>
        <pc:picChg chg="add mod">
          <ac:chgData name="MATHEUS MANNES" userId="1003BFFDA33C8310@LIVE.COM" providerId="AD" clId="Web-{1CA9C269-DC0E-4683-8E21-B4629510FF6C}" dt="2018-01-24T18:56:49.990" v="231"/>
          <ac:picMkLst>
            <pc:docMk/>
            <pc:sldMk cId="806742444" sldId="266"/>
            <ac:picMk id="10" creationId="{EC301B65-A0A9-4375-829A-D1E0ABE044BA}"/>
          </ac:picMkLst>
        </pc:picChg>
      </pc:sldChg>
      <pc:sldChg chg="modNotes">
        <pc:chgData name="MATHEUS MANNES" userId="1003BFFDA33C8310@LIVE.COM" providerId="AD" clId="Web-{1CA9C269-DC0E-4683-8E21-B4629510FF6C}" dt="2018-01-24T18:57:40.999" v="252"/>
        <pc:sldMkLst>
          <pc:docMk/>
          <pc:sldMk cId="2753326782" sldId="267"/>
        </pc:sldMkLst>
      </pc:sldChg>
      <pc:sldChg chg="addSp modSp modNotes">
        <pc:chgData name="MATHEUS MANNES" userId="1003BFFDA33C8310@LIVE.COM" providerId="AD" clId="Web-{1CA9C269-DC0E-4683-8E21-B4629510FF6C}" dt="2018-01-24T18:50:39.607" v="129"/>
        <pc:sldMkLst>
          <pc:docMk/>
          <pc:sldMk cId="273923975" sldId="268"/>
        </pc:sldMkLst>
        <pc:spChg chg="mod">
          <ac:chgData name="MATHEUS MANNES" userId="1003BFFDA33C8310@LIVE.COM" providerId="AD" clId="Web-{1CA9C269-DC0E-4683-8E21-B4629510FF6C}" dt="2018-01-24T18:44:18.649" v="49"/>
          <ac:spMkLst>
            <pc:docMk/>
            <pc:sldMk cId="273923975" sldId="268"/>
            <ac:spMk id="3" creationId="{0AC3D038-940F-4DA4-9D0F-00ED54FBA780}"/>
          </ac:spMkLst>
        </pc:spChg>
        <pc:picChg chg="add mod">
          <ac:chgData name="MATHEUS MANNES" userId="1003BFFDA33C8310@LIVE.COM" providerId="AD" clId="Web-{1CA9C269-DC0E-4683-8E21-B4629510FF6C}" dt="2018-01-24T18:46:18.442" v="61"/>
          <ac:picMkLst>
            <pc:docMk/>
            <pc:sldMk cId="273923975" sldId="268"/>
            <ac:picMk id="4" creationId="{37B802B6-8B4E-4275-B9D4-26EF6BA387E7}"/>
          </ac:picMkLst>
        </pc:picChg>
        <pc:picChg chg="add mod">
          <ac:chgData name="MATHEUS MANNES" userId="1003BFFDA33C8310@LIVE.COM" providerId="AD" clId="Web-{1CA9C269-DC0E-4683-8E21-B4629510FF6C}" dt="2018-01-24T18:46:16.583" v="60"/>
          <ac:picMkLst>
            <pc:docMk/>
            <pc:sldMk cId="273923975" sldId="268"/>
            <ac:picMk id="6" creationId="{C3BBB839-BBA7-4111-82AF-E9F841B28D0A}"/>
          </ac:picMkLst>
        </pc:picChg>
      </pc:sldChg>
      <pc:sldChg chg="addSp delSp modSp new modNotes">
        <pc:chgData name="MATHEUS MANNES" userId="1003BFFDA33C8310@LIVE.COM" providerId="AD" clId="Web-{1CA9C269-DC0E-4683-8E21-B4629510FF6C}" dt="2018-01-24T19:01:06.594" v="351"/>
        <pc:sldMkLst>
          <pc:docMk/>
          <pc:sldMk cId="3974995194" sldId="269"/>
        </pc:sldMkLst>
        <pc:spChg chg="mod">
          <ac:chgData name="MATHEUS MANNES" userId="1003BFFDA33C8310@LIVE.COM" providerId="AD" clId="Web-{1CA9C269-DC0E-4683-8E21-B4629510FF6C}" dt="2018-01-24T18:58:55.954" v="261"/>
          <ac:spMkLst>
            <pc:docMk/>
            <pc:sldMk cId="3974995194" sldId="269"/>
            <ac:spMk id="2" creationId="{943E4075-5FF1-4974-8DB6-CB9943E3B4CA}"/>
          </ac:spMkLst>
        </pc:spChg>
        <pc:spChg chg="del">
          <ac:chgData name="MATHEUS MANNES" userId="1003BFFDA33C8310@LIVE.COM" providerId="AD" clId="Web-{1CA9C269-DC0E-4683-8E21-B4629510FF6C}" dt="2018-01-24T18:58:45.470" v="254"/>
          <ac:spMkLst>
            <pc:docMk/>
            <pc:sldMk cId="3974995194" sldId="269"/>
            <ac:spMk id="3" creationId="{95C758A6-E2E0-4F1A-8FA5-1EB0534F2737}"/>
          </ac:spMkLst>
        </pc:spChg>
        <pc:picChg chg="add mod ord">
          <ac:chgData name="MATHEUS MANNES" userId="1003BFFDA33C8310@LIVE.COM" providerId="AD" clId="Web-{1CA9C269-DC0E-4683-8E21-B4629510FF6C}" dt="2018-01-24T18:58:45.470" v="254"/>
          <ac:picMkLst>
            <pc:docMk/>
            <pc:sldMk cId="3974995194" sldId="269"/>
            <ac:picMk id="4" creationId="{86905C7E-CA22-4B8B-8C33-9EE320CBFECB}"/>
          </ac:picMkLst>
        </pc:picChg>
      </pc:sldChg>
      <pc:sldChg chg="addSp delSp modSp new modNotes">
        <pc:chgData name="MATHEUS MANNES" userId="1003BFFDA33C8310@LIVE.COM" providerId="AD" clId="Web-{1CA9C269-DC0E-4683-8E21-B4629510FF6C}" dt="2018-01-24T19:07:20.108" v="473"/>
        <pc:sldMkLst>
          <pc:docMk/>
          <pc:sldMk cId="2801300435" sldId="270"/>
        </pc:sldMkLst>
        <pc:spChg chg="mod">
          <ac:chgData name="MATHEUS MANNES" userId="1003BFFDA33C8310@LIVE.COM" providerId="AD" clId="Web-{1CA9C269-DC0E-4683-8E21-B4629510FF6C}" dt="2018-01-24T19:01:14.892" v="361"/>
          <ac:spMkLst>
            <pc:docMk/>
            <pc:sldMk cId="2801300435" sldId="270"/>
            <ac:spMk id="2" creationId="{B433AB89-CE86-499E-9E11-A548EB7A5CAD}"/>
          </ac:spMkLst>
        </pc:spChg>
        <pc:spChg chg="del">
          <ac:chgData name="MATHEUS MANNES" userId="1003BFFDA33C8310@LIVE.COM" providerId="AD" clId="Web-{1CA9C269-DC0E-4683-8E21-B4629510FF6C}" dt="2018-01-24T19:03:57.758" v="376"/>
          <ac:spMkLst>
            <pc:docMk/>
            <pc:sldMk cId="2801300435" sldId="270"/>
            <ac:spMk id="3" creationId="{2D851149-8499-4CA8-812D-7C3550D640E9}"/>
          </ac:spMkLst>
        </pc:spChg>
        <pc:spChg chg="add del mod">
          <ac:chgData name="MATHEUS MANNES" userId="1003BFFDA33C8310@LIVE.COM" providerId="AD" clId="Web-{1CA9C269-DC0E-4683-8E21-B4629510FF6C}" dt="2018-01-24T19:04:29.150" v="378"/>
          <ac:spMkLst>
            <pc:docMk/>
            <pc:sldMk cId="2801300435" sldId="270"/>
            <ac:spMk id="7" creationId="{D1E0CA6E-A771-4D23-B7D2-027E62038511}"/>
          </ac:spMkLst>
        </pc:spChg>
        <pc:spChg chg="add del mod">
          <ac:chgData name="MATHEUS MANNES" userId="1003BFFDA33C8310@LIVE.COM" providerId="AD" clId="Web-{1CA9C269-DC0E-4683-8E21-B4629510FF6C}" dt="2018-01-24T19:06:43.400" v="466"/>
          <ac:spMkLst>
            <pc:docMk/>
            <pc:sldMk cId="2801300435" sldId="270"/>
            <ac:spMk id="10" creationId="{F785F8CD-8964-42F9-B392-8C1F6361224F}"/>
          </ac:spMkLst>
        </pc:spChg>
        <pc:picChg chg="add del mod ord">
          <ac:chgData name="MATHEUS MANNES" userId="1003BFFDA33C8310@LIVE.COM" providerId="AD" clId="Web-{1CA9C269-DC0E-4683-8E21-B4629510FF6C}" dt="2018-01-24T19:03:59.852" v="377"/>
          <ac:picMkLst>
            <pc:docMk/>
            <pc:sldMk cId="2801300435" sldId="270"/>
            <ac:picMk id="4" creationId="{05590C92-1DB6-4EC7-B42C-2BD90B9CCB9E}"/>
          </ac:picMkLst>
        </pc:picChg>
        <pc:picChg chg="add mod ord modCrop">
          <ac:chgData name="MATHEUS MANNES" userId="1003BFFDA33C8310@LIVE.COM" providerId="AD" clId="Web-{1CA9C269-DC0E-4683-8E21-B4629510FF6C}" dt="2018-01-24T19:07:20.108" v="473"/>
          <ac:picMkLst>
            <pc:docMk/>
            <pc:sldMk cId="2801300435" sldId="270"/>
            <ac:picMk id="8" creationId="{CA171EB3-6393-40C8-A086-6813E96EB9C1}"/>
          </ac:picMkLst>
        </pc:picChg>
      </pc:sldChg>
    </pc:docChg>
  </pc:docChgLst>
  <pc:docChgLst>
    <pc:chgData name="MATHEUS MANNES" userId="1003BFFDA33C8310@LIVE.COM" providerId="AD" clId="Web-{920F9670-15F6-4EB8-ACB5-EFC397BD8612}"/>
    <pc:docChg chg="addSld delSld modSld modSection">
      <pc:chgData name="MATHEUS MANNES" userId="1003BFFDA33C8310@LIVE.COM" providerId="AD" clId="Web-{920F9670-15F6-4EB8-ACB5-EFC397BD8612}" dt="2018-01-24T16:41:35.813" v="104"/>
      <pc:docMkLst>
        <pc:docMk/>
      </pc:docMkLst>
      <pc:sldChg chg="addSp delSp modSp">
        <pc:chgData name="MATHEUS MANNES" userId="1003BFFDA33C8310@LIVE.COM" providerId="AD" clId="Web-{920F9670-15F6-4EB8-ACB5-EFC397BD8612}" dt="2018-01-24T16:36:16.926" v="46"/>
        <pc:sldMkLst>
          <pc:docMk/>
          <pc:sldMk cId="1396363585" sldId="257"/>
        </pc:sldMkLst>
        <pc:spChg chg="mod">
          <ac:chgData name="MATHEUS MANNES" userId="1003BFFDA33C8310@LIVE.COM" providerId="AD" clId="Web-{920F9670-15F6-4EB8-ACB5-EFC397BD8612}" dt="2018-01-24T16:00:56.918" v="0"/>
          <ac:spMkLst>
            <pc:docMk/>
            <pc:sldMk cId="1396363585" sldId="257"/>
            <ac:spMk id="2" creationId="{059EF253-D824-43B3-B08B-464441052B6C}"/>
          </ac:spMkLst>
        </pc:spChg>
        <pc:spChg chg="del mod">
          <ac:chgData name="MATHEUS MANNES" userId="1003BFFDA33C8310@LIVE.COM" providerId="AD" clId="Web-{920F9670-15F6-4EB8-ACB5-EFC397BD8612}" dt="2018-01-24T16:34:37.938" v="27"/>
          <ac:spMkLst>
            <pc:docMk/>
            <pc:sldMk cId="1396363585" sldId="257"/>
            <ac:spMk id="3" creationId="{25C99FDD-CA1C-4D75-BD3C-F87CFF495543}"/>
          </ac:spMkLst>
        </pc:spChg>
        <pc:spChg chg="add del mod ord">
          <ac:chgData name="MATHEUS MANNES" userId="1003BFFDA33C8310@LIVE.COM" providerId="AD" clId="Web-{920F9670-15F6-4EB8-ACB5-EFC397BD8612}" dt="2018-01-24T16:34:45.828" v="30"/>
          <ac:spMkLst>
            <pc:docMk/>
            <pc:sldMk cId="1396363585" sldId="257"/>
            <ac:spMk id="7" creationId="{7546B874-27F2-4B2A-BC81-C5F3B47BAD28}"/>
          </ac:spMkLst>
        </pc:spChg>
        <pc:spChg chg="add mod">
          <ac:chgData name="MATHEUS MANNES" userId="1003BFFDA33C8310@LIVE.COM" providerId="AD" clId="Web-{920F9670-15F6-4EB8-ACB5-EFC397BD8612}" dt="2018-01-24T16:35:27.002" v="37"/>
          <ac:spMkLst>
            <pc:docMk/>
            <pc:sldMk cId="1396363585" sldId="257"/>
            <ac:spMk id="10" creationId="{20D9AE00-36F2-4284-AEC7-C5AC65F9CF14}"/>
          </ac:spMkLst>
        </pc:spChg>
        <pc:spChg chg="add mod">
          <ac:chgData name="MATHEUS MANNES" userId="1003BFFDA33C8310@LIVE.COM" providerId="AD" clId="Web-{920F9670-15F6-4EB8-ACB5-EFC397BD8612}" dt="2018-01-24T16:35:56.534" v="43"/>
          <ac:spMkLst>
            <pc:docMk/>
            <pc:sldMk cId="1396363585" sldId="257"/>
            <ac:spMk id="13" creationId="{3185DD6D-2EA2-4BD6-98F3-A2421F54161F}"/>
          </ac:spMkLst>
        </pc:spChg>
        <pc:spChg chg="add mod">
          <ac:chgData name="MATHEUS MANNES" userId="1003BFFDA33C8310@LIVE.COM" providerId="AD" clId="Web-{920F9670-15F6-4EB8-ACB5-EFC397BD8612}" dt="2018-01-24T16:36:16.926" v="46"/>
          <ac:spMkLst>
            <pc:docMk/>
            <pc:sldMk cId="1396363585" sldId="257"/>
            <ac:spMk id="14" creationId="{651932C8-1CFC-41A2-B8BF-D4819F353618}"/>
          </ac:spMkLst>
        </pc:spChg>
        <pc:picChg chg="add del mod">
          <ac:chgData name="MATHEUS MANNES" userId="1003BFFDA33C8310@LIVE.COM" providerId="AD" clId="Web-{920F9670-15F6-4EB8-ACB5-EFC397BD8612}" dt="2018-01-24T16:34:44.125" v="29"/>
          <ac:picMkLst>
            <pc:docMk/>
            <pc:sldMk cId="1396363585" sldId="257"/>
            <ac:picMk id="4" creationId="{C5D5F85F-2DB3-44B9-BEE9-8E01FA248F21}"/>
          </ac:picMkLst>
        </pc:picChg>
        <pc:picChg chg="add mod ord">
          <ac:chgData name="MATHEUS MANNES" userId="1003BFFDA33C8310@LIVE.COM" providerId="AD" clId="Web-{920F9670-15F6-4EB8-ACB5-EFC397BD8612}" dt="2018-01-24T16:34:45.828" v="30"/>
          <ac:picMkLst>
            <pc:docMk/>
            <pc:sldMk cId="1396363585" sldId="257"/>
            <ac:picMk id="8" creationId="{D354AFB3-C672-4764-A5AE-A0953DF82878}"/>
          </ac:picMkLst>
        </pc:picChg>
        <pc:picChg chg="add del mod">
          <ac:chgData name="MATHEUS MANNES" userId="1003BFFDA33C8310@LIVE.COM" providerId="AD" clId="Web-{920F9670-15F6-4EB8-ACB5-EFC397BD8612}" dt="2018-01-24T16:35:42.909" v="39"/>
          <ac:picMkLst>
            <pc:docMk/>
            <pc:sldMk cId="1396363585" sldId="257"/>
            <ac:picMk id="11" creationId="{319F1ED4-95E2-4561-8936-7AF6961DF641}"/>
          </ac:picMkLst>
        </pc:picChg>
      </pc:sldChg>
      <pc:sldChg chg="modSp del">
        <pc:chgData name="MATHEUS MANNES" userId="1003BFFDA33C8310@LIVE.COM" providerId="AD" clId="Web-{920F9670-15F6-4EB8-ACB5-EFC397BD8612}" dt="2018-01-24T16:36:36.458" v="53"/>
        <pc:sldMkLst>
          <pc:docMk/>
          <pc:sldMk cId="3225420086" sldId="258"/>
        </pc:sldMkLst>
        <pc:spChg chg="mod">
          <ac:chgData name="MATHEUS MANNES" userId="1003BFFDA33C8310@LIVE.COM" providerId="AD" clId="Web-{920F9670-15F6-4EB8-ACB5-EFC397BD8612}" dt="2018-01-24T16:36:27.410" v="49"/>
          <ac:spMkLst>
            <pc:docMk/>
            <pc:sldMk cId="3225420086" sldId="258"/>
            <ac:spMk id="2" creationId="{6B7E42BA-3296-42D3-BEAD-88122C2673C3}"/>
          </ac:spMkLst>
        </pc:spChg>
      </pc:sldChg>
      <pc:sldChg chg="addSp delSp modSp new">
        <pc:chgData name="MATHEUS MANNES" userId="1003BFFDA33C8310@LIVE.COM" providerId="AD" clId="Web-{920F9670-15F6-4EB8-ACB5-EFC397BD8612}" dt="2018-01-24T16:31:02.157" v="24"/>
        <pc:sldMkLst>
          <pc:docMk/>
          <pc:sldMk cId="3832390268" sldId="264"/>
        </pc:sldMkLst>
        <pc:spChg chg="mod">
          <ac:chgData name="MATHEUS MANNES" userId="1003BFFDA33C8310@LIVE.COM" providerId="AD" clId="Web-{920F9670-15F6-4EB8-ACB5-EFC397BD8612}" dt="2018-01-24T16:31:02.157" v="24"/>
          <ac:spMkLst>
            <pc:docMk/>
            <pc:sldMk cId="3832390268" sldId="264"/>
            <ac:spMk id="2" creationId="{2BFE12B0-77F3-4D6A-91F9-B6F0F8E4AF02}"/>
          </ac:spMkLst>
        </pc:spChg>
        <pc:spChg chg="del">
          <ac:chgData name="MATHEUS MANNES" userId="1003BFFDA33C8310@LIVE.COM" providerId="AD" clId="Web-{920F9670-15F6-4EB8-ACB5-EFC397BD8612}" dt="2018-01-24T16:27:07.945" v="13"/>
          <ac:spMkLst>
            <pc:docMk/>
            <pc:sldMk cId="3832390268" sldId="264"/>
            <ac:spMk id="3" creationId="{3EF1A8E1-6440-417E-A5C4-94E8B944EBCF}"/>
          </ac:spMkLst>
        </pc:spChg>
        <pc:spChg chg="add mod">
          <ac:chgData name="MATHEUS MANNES" userId="1003BFFDA33C8310@LIVE.COM" providerId="AD" clId="Web-{920F9670-15F6-4EB8-ACB5-EFC397BD8612}" dt="2018-01-24T16:27:31.071" v="19"/>
          <ac:spMkLst>
            <pc:docMk/>
            <pc:sldMk cId="3832390268" sldId="264"/>
            <ac:spMk id="6" creationId="{7523D7A6-036E-4DFE-ACFC-0F2A86D79D6D}"/>
          </ac:spMkLst>
        </pc:spChg>
        <pc:spChg chg="add mod">
          <ac:chgData name="MATHEUS MANNES" userId="1003BFFDA33C8310@LIVE.COM" providerId="AD" clId="Web-{920F9670-15F6-4EB8-ACB5-EFC397BD8612}" dt="2018-01-24T16:28:04.431" v="23"/>
          <ac:spMkLst>
            <pc:docMk/>
            <pc:sldMk cId="3832390268" sldId="264"/>
            <ac:spMk id="7" creationId="{1FC27F4F-25C6-43D0-9488-6CCE17D70DD0}"/>
          </ac:spMkLst>
        </pc:spChg>
        <pc:picChg chg="add mod ord">
          <ac:chgData name="MATHEUS MANNES" userId="1003BFFDA33C8310@LIVE.COM" providerId="AD" clId="Web-{920F9670-15F6-4EB8-ACB5-EFC397BD8612}" dt="2018-01-24T16:27:07.945" v="13"/>
          <ac:picMkLst>
            <pc:docMk/>
            <pc:sldMk cId="3832390268" sldId="264"/>
            <ac:picMk id="4" creationId="{60BCD14F-21BB-4338-98C3-27FE48862958}"/>
          </ac:picMkLst>
        </pc:picChg>
      </pc:sldChg>
      <pc:sldChg chg="addSp modSp new">
        <pc:chgData name="MATHEUS MANNES" userId="1003BFFDA33C8310@LIVE.COM" providerId="AD" clId="Web-{920F9670-15F6-4EB8-ACB5-EFC397BD8612}" dt="2018-01-24T16:41:35.813" v="104"/>
        <pc:sldMkLst>
          <pc:docMk/>
          <pc:sldMk cId="1801794424" sldId="265"/>
        </pc:sldMkLst>
        <pc:spChg chg="mod">
          <ac:chgData name="MATHEUS MANNES" userId="1003BFFDA33C8310@LIVE.COM" providerId="AD" clId="Web-{920F9670-15F6-4EB8-ACB5-EFC397BD8612}" dt="2018-01-24T16:36:38.755" v="54"/>
          <ac:spMkLst>
            <pc:docMk/>
            <pc:sldMk cId="1801794424" sldId="265"/>
            <ac:spMk id="2" creationId="{9E9FFA86-DC24-4966-AB4D-73B0ED4D2C9D}"/>
          </ac:spMkLst>
        </pc:spChg>
        <pc:spChg chg="mod">
          <ac:chgData name="MATHEUS MANNES" userId="1003BFFDA33C8310@LIVE.COM" providerId="AD" clId="Web-{920F9670-15F6-4EB8-ACB5-EFC397BD8612}" dt="2018-01-24T16:37:00.130" v="90"/>
          <ac:spMkLst>
            <pc:docMk/>
            <pc:sldMk cId="1801794424" sldId="265"/>
            <ac:spMk id="3" creationId="{63E3A632-62C0-4721-9964-04C56F2B14A6}"/>
          </ac:spMkLst>
        </pc:spChg>
        <pc:picChg chg="add mod">
          <ac:chgData name="MATHEUS MANNES" userId="1003BFFDA33C8310@LIVE.COM" providerId="AD" clId="Web-{920F9670-15F6-4EB8-ACB5-EFC397BD8612}" dt="2018-01-24T16:41:35.813" v="104"/>
          <ac:picMkLst>
            <pc:docMk/>
            <pc:sldMk cId="1801794424" sldId="265"/>
            <ac:picMk id="4" creationId="{41C00E6F-86B5-435E-950B-A0A95DF317B3}"/>
          </ac:picMkLst>
        </pc:picChg>
        <pc:picChg chg="add mod">
          <ac:chgData name="MATHEUS MANNES" userId="1003BFFDA33C8310@LIVE.COM" providerId="AD" clId="Web-{920F9670-15F6-4EB8-ACB5-EFC397BD8612}" dt="2018-01-24T16:41:32.985" v="103"/>
          <ac:picMkLst>
            <pc:docMk/>
            <pc:sldMk cId="1801794424" sldId="265"/>
            <ac:picMk id="6" creationId="{720D916C-7148-4D44-8BF2-2F5CC3E0AA10}"/>
          </ac:picMkLst>
        </pc:picChg>
      </pc:sldChg>
    </pc:docChg>
  </pc:docChgLst>
  <pc:docChgLst>
    <pc:chgData name="MATHEUS MANNES" userId="1003BFFDA33C8310@LIVE.COM" providerId="AD" clId="Web-{05AD8505-6E2C-4B0F-AFA4-B9E92765CFF1}"/>
    <pc:docChg chg="addSld modSld modSection">
      <pc:chgData name="MATHEUS MANNES" userId="1003BFFDA33C8310@LIVE.COM" providerId="AD" clId="Web-{05AD8505-6E2C-4B0F-AFA4-B9E92765CFF1}" dt="2018-01-23T16:42:12.030" v="104"/>
      <pc:docMkLst>
        <pc:docMk/>
      </pc:docMkLst>
      <pc:sldChg chg="modSp">
        <pc:chgData name="MATHEUS MANNES" userId="1003BFFDA33C8310@LIVE.COM" providerId="AD" clId="Web-{05AD8505-6E2C-4B0F-AFA4-B9E92765CFF1}" dt="2018-01-23T16:25:30.196" v="17"/>
        <pc:sldMkLst>
          <pc:docMk/>
          <pc:sldMk cId="109857222" sldId="256"/>
        </pc:sldMkLst>
        <pc:spChg chg="mod">
          <ac:chgData name="MATHEUS MANNES" userId="1003BFFDA33C8310@LIVE.COM" providerId="AD" clId="Web-{05AD8505-6E2C-4B0F-AFA4-B9E92765CFF1}" dt="2018-01-23T16:25:30.196" v="17"/>
          <ac:spMkLst>
            <pc:docMk/>
            <pc:sldMk cId="109857222" sldId="256"/>
            <ac:spMk id="2" creationId="{00000000-0000-0000-0000-000000000000}"/>
          </ac:spMkLst>
        </pc:spChg>
      </pc:sldChg>
      <pc:sldChg chg="addSp delSp modSp">
        <pc:chgData name="MATHEUS MANNES" userId="1003BFFDA33C8310@LIVE.COM" providerId="AD" clId="Web-{05AD8505-6E2C-4B0F-AFA4-B9E92765CFF1}" dt="2018-01-23T16:42:12.030" v="103"/>
        <pc:sldMkLst>
          <pc:docMk/>
          <pc:sldMk cId="4288634505" sldId="259"/>
        </pc:sldMkLst>
        <pc:spChg chg="mod">
          <ac:chgData name="MATHEUS MANNES" userId="1003BFFDA33C8310@LIVE.COM" providerId="AD" clId="Web-{05AD8505-6E2C-4B0F-AFA4-B9E92765CFF1}" dt="2018-01-23T16:42:12.030" v="103"/>
          <ac:spMkLst>
            <pc:docMk/>
            <pc:sldMk cId="4288634505" sldId="259"/>
            <ac:spMk id="2" creationId="{FE904953-FD49-4DE2-9A1F-92BD327C6A61}"/>
          </ac:spMkLst>
        </pc:spChg>
        <pc:spChg chg="del">
          <ac:chgData name="MATHEUS MANNES" userId="1003BFFDA33C8310@LIVE.COM" providerId="AD" clId="Web-{05AD8505-6E2C-4B0F-AFA4-B9E92765CFF1}" dt="2018-01-23T16:21:29.704" v="0"/>
          <ac:spMkLst>
            <pc:docMk/>
            <pc:sldMk cId="4288634505" sldId="259"/>
            <ac:spMk id="3" creationId="{B5FA4FFB-B55B-4DAF-A161-12E8C504B6B3}"/>
          </ac:spMkLst>
        </pc:spChg>
        <pc:spChg chg="add del mod">
          <ac:chgData name="MATHEUS MANNES" userId="1003BFFDA33C8310@LIVE.COM" providerId="AD" clId="Web-{05AD8505-6E2C-4B0F-AFA4-B9E92765CFF1}" dt="2018-01-23T16:23:45.317" v="3"/>
          <ac:spMkLst>
            <pc:docMk/>
            <pc:sldMk cId="4288634505" sldId="259"/>
            <ac:spMk id="7" creationId="{8D8916DA-C11C-48C1-85E6-3613E74789C1}"/>
          </ac:spMkLst>
        </pc:spChg>
        <pc:picChg chg="add del mod ord">
          <ac:chgData name="MATHEUS MANNES" userId="1003BFFDA33C8310@LIVE.COM" providerId="AD" clId="Web-{05AD8505-6E2C-4B0F-AFA4-B9E92765CFF1}" dt="2018-01-23T16:23:06.863" v="2"/>
          <ac:picMkLst>
            <pc:docMk/>
            <pc:sldMk cId="4288634505" sldId="259"/>
            <ac:picMk id="4" creationId="{4C67ABBC-ABAE-4215-9854-6B7861A6D72B}"/>
          </ac:picMkLst>
        </pc:picChg>
        <pc:picChg chg="add mod ord">
          <ac:chgData name="MATHEUS MANNES" userId="1003BFFDA33C8310@LIVE.COM" providerId="AD" clId="Web-{05AD8505-6E2C-4B0F-AFA4-B9E92765CFF1}" dt="2018-01-23T16:23:45.317" v="3"/>
          <ac:picMkLst>
            <pc:docMk/>
            <pc:sldMk cId="4288634505" sldId="259"/>
            <ac:picMk id="8" creationId="{7046690D-3303-4CDA-9D66-F1A665E7897E}"/>
          </ac:picMkLst>
        </pc:picChg>
      </pc:sldChg>
      <pc:sldChg chg="modSp new">
        <pc:chgData name="MATHEUS MANNES" userId="1003BFFDA33C8310@LIVE.COM" providerId="AD" clId="Web-{05AD8505-6E2C-4B0F-AFA4-B9E92765CFF1}" dt="2018-01-23T16:30:31.488" v="84"/>
        <pc:sldMkLst>
          <pc:docMk/>
          <pc:sldMk cId="2074047603" sldId="260"/>
        </pc:sldMkLst>
        <pc:spChg chg="mod">
          <ac:chgData name="MATHEUS MANNES" userId="1003BFFDA33C8310@LIVE.COM" providerId="AD" clId="Web-{05AD8505-6E2C-4B0F-AFA4-B9E92765CFF1}" dt="2018-01-23T16:25:19.664" v="15"/>
          <ac:spMkLst>
            <pc:docMk/>
            <pc:sldMk cId="2074047603" sldId="260"/>
            <ac:spMk id="2" creationId="{551C7EA3-A4A4-4F90-91AF-52D224289DD0}"/>
          </ac:spMkLst>
        </pc:spChg>
        <pc:spChg chg="mod">
          <ac:chgData name="MATHEUS MANNES" userId="1003BFFDA33C8310@LIVE.COM" providerId="AD" clId="Web-{05AD8505-6E2C-4B0F-AFA4-B9E92765CFF1}" dt="2018-01-23T16:30:31.488" v="84"/>
          <ac:spMkLst>
            <pc:docMk/>
            <pc:sldMk cId="2074047603" sldId="260"/>
            <ac:spMk id="3" creationId="{EA248AB4-24BA-466B-BC46-59F9DE65EB8A}"/>
          </ac:spMkLst>
        </pc:spChg>
      </pc:sldChg>
    </pc:docChg>
  </pc:docChgLst>
  <pc:docChgLst>
    <pc:chgData name="MATHEUS MANNES" userId="1003BFFDA33C8310@LIVE.COM" providerId="AD" clId="Web-{26232B4C-5B42-47F7-9024-70C1AC2D8B92}"/>
    <pc:docChg chg="modSld">
      <pc:chgData name="MATHEUS MANNES" userId="1003BFFDA33C8310@LIVE.COM" providerId="AD" clId="Web-{26232B4C-5B42-47F7-9024-70C1AC2D8B92}" dt="2018-02-09T16:30:43.070" v="2"/>
      <pc:docMkLst>
        <pc:docMk/>
      </pc:docMkLst>
      <pc:sldChg chg="modSp">
        <pc:chgData name="MATHEUS MANNES" userId="1003BFFDA33C8310@LIVE.COM" providerId="AD" clId="Web-{26232B4C-5B42-47F7-9024-70C1AC2D8B92}" dt="2018-02-09T16:30:42.648" v="0"/>
        <pc:sldMkLst>
          <pc:docMk/>
          <pc:sldMk cId="2074047603" sldId="260"/>
        </pc:sldMkLst>
        <pc:spChg chg="mod">
          <ac:chgData name="MATHEUS MANNES" userId="1003BFFDA33C8310@LIVE.COM" providerId="AD" clId="Web-{26232B4C-5B42-47F7-9024-70C1AC2D8B92}" dt="2018-02-09T16:30:42.648" v="0"/>
          <ac:spMkLst>
            <pc:docMk/>
            <pc:sldMk cId="2074047603" sldId="260"/>
            <ac:spMk id="3" creationId="{EA248AB4-24BA-466B-BC46-59F9DE65EB8A}"/>
          </ac:spMkLst>
        </pc:spChg>
      </pc:sldChg>
    </pc:docChg>
  </pc:docChgLst>
  <pc:docChgLst>
    <pc:chgData name="MATHEUS MANNES" userId="1003BFFDA33C8310@LIVE.COM" providerId="AD" clId="Web-{65F1D813-4C7C-4013-B2B9-0AFB6C30BFCD}"/>
    <pc:docChg chg="addSld modSld modSection">
      <pc:chgData name="MATHEUS MANNES" userId="1003BFFDA33C8310@LIVE.COM" providerId="AD" clId="Web-{65F1D813-4C7C-4013-B2B9-0AFB6C30BFCD}" dt="2018-01-24T17:02:56.885" v="16"/>
      <pc:docMkLst>
        <pc:docMk/>
      </pc:docMkLst>
      <pc:sldChg chg="addSp delSp modSp">
        <pc:chgData name="MATHEUS MANNES" userId="1003BFFDA33C8310@LIVE.COM" providerId="AD" clId="Web-{65F1D813-4C7C-4013-B2B9-0AFB6C30BFCD}" dt="2018-01-24T17:00:49.154" v="15"/>
        <pc:sldMkLst>
          <pc:docMk/>
          <pc:sldMk cId="806742444" sldId="266"/>
        </pc:sldMkLst>
        <pc:spChg chg="mod">
          <ac:chgData name="MATHEUS MANNES" userId="1003BFFDA33C8310@LIVE.COM" providerId="AD" clId="Web-{65F1D813-4C7C-4013-B2B9-0AFB6C30BFCD}" dt="2018-01-24T17:00:44.529" v="13"/>
          <ac:spMkLst>
            <pc:docMk/>
            <pc:sldMk cId="806742444" sldId="266"/>
            <ac:spMk id="2" creationId="{DA5B905D-8E98-4DAF-B66B-DBAD4CC94F9B}"/>
          </ac:spMkLst>
        </pc:spChg>
        <pc:spChg chg="add del mod">
          <ac:chgData name="MATHEUS MANNES" userId="1003BFFDA33C8310@LIVE.COM" providerId="AD" clId="Web-{65F1D813-4C7C-4013-B2B9-0AFB6C30BFCD}" dt="2018-01-24T17:00:33.622" v="1"/>
          <ac:spMkLst>
            <pc:docMk/>
            <pc:sldMk cId="806742444" sldId="266"/>
            <ac:spMk id="5" creationId="{52ADC268-FC23-4E30-871A-AB2057531270}"/>
          </ac:spMkLst>
        </pc:spChg>
        <pc:picChg chg="del">
          <ac:chgData name="MATHEUS MANNES" userId="1003BFFDA33C8310@LIVE.COM" providerId="AD" clId="Web-{65F1D813-4C7C-4013-B2B9-0AFB6C30BFCD}" dt="2018-01-24T17:00:05.262" v="0"/>
          <ac:picMkLst>
            <pc:docMk/>
            <pc:sldMk cId="806742444" sldId="266"/>
            <ac:picMk id="4" creationId="{87881FF2-CBCE-4371-8215-A49D8297B446}"/>
          </ac:picMkLst>
        </pc:picChg>
        <pc:picChg chg="add mod ord">
          <ac:chgData name="MATHEUS MANNES" userId="1003BFFDA33C8310@LIVE.COM" providerId="AD" clId="Web-{65F1D813-4C7C-4013-B2B9-0AFB6C30BFCD}" dt="2018-01-24T17:00:49.154" v="15"/>
          <ac:picMkLst>
            <pc:docMk/>
            <pc:sldMk cId="806742444" sldId="266"/>
            <ac:picMk id="6" creationId="{6D124D55-AC5A-468E-B157-5DEDE432F977}"/>
          </ac:picMkLst>
        </pc:picChg>
      </pc:sldChg>
      <pc:sldChg chg="new">
        <pc:chgData name="MATHEUS MANNES" userId="1003BFFDA33C8310@LIVE.COM" providerId="AD" clId="Web-{65F1D813-4C7C-4013-B2B9-0AFB6C30BFCD}" dt="2018-01-24T17:02:56.885" v="16"/>
        <pc:sldMkLst>
          <pc:docMk/>
          <pc:sldMk cId="2753326782" sldId="267"/>
        </pc:sldMkLst>
      </pc:sldChg>
    </pc:docChg>
  </pc:docChgLst>
  <pc:docChgLst>
    <pc:chgData name="MATHEUS MANNES" userId="1003BFFDA33C8310@LIVE.COM" providerId="AD" clId="Web-{786C2807-C8B5-4D68-AFEA-28AE036149DB}"/>
    <pc:docChg chg="modSld">
      <pc:chgData name="MATHEUS MANNES" userId="1003BFFDA33C8310@LIVE.COM" providerId="AD" clId="Web-{786C2807-C8B5-4D68-AFEA-28AE036149DB}" dt="2018-01-24T18:02:29.431" v="903"/>
      <pc:docMkLst>
        <pc:docMk/>
      </pc:docMkLst>
      <pc:sldChg chg="modNotes">
        <pc:chgData name="MATHEUS MANNES" userId="1003BFFDA33C8310@LIVE.COM" providerId="AD" clId="Web-{786C2807-C8B5-4D68-AFEA-28AE036149DB}" dt="2018-01-24T18:02:29.431" v="903"/>
        <pc:sldMkLst>
          <pc:docMk/>
          <pc:sldMk cId="1396363585" sldId="257"/>
        </pc:sldMkLst>
      </pc:sldChg>
      <pc:sldChg chg="modNotes">
        <pc:chgData name="MATHEUS MANNES" userId="1003BFFDA33C8310@LIVE.COM" providerId="AD" clId="Web-{786C2807-C8B5-4D68-AFEA-28AE036149DB}" dt="2018-01-24T17:59:36.316" v="799"/>
        <pc:sldMkLst>
          <pc:docMk/>
          <pc:sldMk cId="4288634505" sldId="259"/>
        </pc:sldMkLst>
      </pc:sldChg>
      <pc:sldChg chg="modSp modNotes">
        <pc:chgData name="MATHEUS MANNES" userId="1003BFFDA33C8310@LIVE.COM" providerId="AD" clId="Web-{786C2807-C8B5-4D68-AFEA-28AE036149DB}" dt="2018-01-24T17:59:44.660" v="801"/>
        <pc:sldMkLst>
          <pc:docMk/>
          <pc:sldMk cId="2074047603" sldId="260"/>
        </pc:sldMkLst>
        <pc:spChg chg="mod">
          <ac:chgData name="MATHEUS MANNES" userId="1003BFFDA33C8310@LIVE.COM" providerId="AD" clId="Web-{786C2807-C8B5-4D68-AFEA-28AE036149DB}" dt="2018-01-24T17:40:22.200" v="86"/>
          <ac:spMkLst>
            <pc:docMk/>
            <pc:sldMk cId="2074047603" sldId="260"/>
            <ac:spMk id="3" creationId="{EA248AB4-24BA-466B-BC46-59F9DE65EB8A}"/>
          </ac:spMkLst>
        </pc:spChg>
      </pc:sldChg>
      <pc:sldChg chg="modNotes">
        <pc:chgData name="MATHEUS MANNES" userId="1003BFFDA33C8310@LIVE.COM" providerId="AD" clId="Web-{786C2807-C8B5-4D68-AFEA-28AE036149DB}" dt="2018-01-24T17:59:21.159" v="796"/>
        <pc:sldMkLst>
          <pc:docMk/>
          <pc:sldMk cId="162196314" sldId="261"/>
        </pc:sldMkLst>
      </pc:sldChg>
      <pc:sldChg chg="modNotes">
        <pc:chgData name="MATHEUS MANNES" userId="1003BFFDA33C8310@LIVE.COM" providerId="AD" clId="Web-{786C2807-C8B5-4D68-AFEA-28AE036149DB}" dt="2018-01-24T17:59:01.424" v="792"/>
        <pc:sldMkLst>
          <pc:docMk/>
          <pc:sldMk cId="3463908035" sldId="262"/>
        </pc:sldMkLst>
      </pc:sldChg>
      <pc:sldChg chg="modNotes">
        <pc:chgData name="MATHEUS MANNES" userId="1003BFFDA33C8310@LIVE.COM" providerId="AD" clId="Web-{786C2807-C8B5-4D68-AFEA-28AE036149DB}" dt="2018-01-24T17:59:10.862" v="794"/>
        <pc:sldMkLst>
          <pc:docMk/>
          <pc:sldMk cId="2587518536" sldId="263"/>
        </pc:sldMkLst>
      </pc:sldChg>
      <pc:sldChg chg="modNotes">
        <pc:chgData name="MATHEUS MANNES" userId="1003BFFDA33C8310@LIVE.COM" providerId="AD" clId="Web-{786C2807-C8B5-4D68-AFEA-28AE036149DB}" dt="2018-01-24T17:58:52.471" v="788"/>
        <pc:sldMkLst>
          <pc:docMk/>
          <pc:sldMk cId="3832390268" sldId="264"/>
        </pc:sldMkLst>
      </pc:sldChg>
      <pc:sldChg chg="addSp delSp modSp">
        <pc:chgData name="MATHEUS MANNES" userId="1003BFFDA33C8310@LIVE.COM" providerId="AD" clId="Web-{786C2807-C8B5-4D68-AFEA-28AE036149DB}" dt="2018-01-24T17:37:48.968" v="9"/>
        <pc:sldMkLst>
          <pc:docMk/>
          <pc:sldMk cId="2753326782" sldId="267"/>
        </pc:sldMkLst>
        <pc:spChg chg="mod">
          <ac:chgData name="MATHEUS MANNES" userId="1003BFFDA33C8310@LIVE.COM" providerId="AD" clId="Web-{786C2807-C8B5-4D68-AFEA-28AE036149DB}" dt="2018-01-24T17:37:48.968" v="9"/>
          <ac:spMkLst>
            <pc:docMk/>
            <pc:sldMk cId="2753326782" sldId="267"/>
            <ac:spMk id="2" creationId="{EB22251C-223A-4E96-A10D-38A61003CA35}"/>
          </ac:spMkLst>
        </pc:spChg>
        <pc:spChg chg="del">
          <ac:chgData name="MATHEUS MANNES" userId="1003BFFDA33C8310@LIVE.COM" providerId="AD" clId="Web-{786C2807-C8B5-4D68-AFEA-28AE036149DB}" dt="2018-01-24T17:37:44.467" v="8"/>
          <ac:spMkLst>
            <pc:docMk/>
            <pc:sldMk cId="2753326782" sldId="267"/>
            <ac:spMk id="3" creationId="{90BCC8A9-FE06-4227-8F88-EA888D85C120}"/>
          </ac:spMkLst>
        </pc:spChg>
        <pc:picChg chg="add mod ord">
          <ac:chgData name="MATHEUS MANNES" userId="1003BFFDA33C8310@LIVE.COM" providerId="AD" clId="Web-{786C2807-C8B5-4D68-AFEA-28AE036149DB}" dt="2018-01-24T17:37:44.467" v="8"/>
          <ac:picMkLst>
            <pc:docMk/>
            <pc:sldMk cId="2753326782" sldId="267"/>
            <ac:picMk id="4" creationId="{C308EEFC-DAA8-4E0F-886D-876F8937D46C}"/>
          </ac:picMkLst>
        </pc:picChg>
      </pc:sldChg>
    </pc:docChg>
  </pc:docChgLst>
  <pc:docChgLst>
    <pc:chgData name="MATHEUS MANNES" userId="1003BFFDA33C8310@LIVE.COM" providerId="AD" clId="Web-{A3C5799B-903E-47CC-A919-03D70156EBE3}"/>
    <pc:docChg chg="addSld modSld modSection">
      <pc:chgData name="MATHEUS MANNES" userId="1003BFFDA33C8310@LIVE.COM" providerId="AD" clId="Web-{A3C5799B-903E-47CC-A919-03D70156EBE3}" dt="2018-01-24T16:49:37.728" v="18"/>
      <pc:docMkLst>
        <pc:docMk/>
      </pc:docMkLst>
      <pc:sldChg chg="modSp">
        <pc:chgData name="MATHEUS MANNES" userId="1003BFFDA33C8310@LIVE.COM" providerId="AD" clId="Web-{A3C5799B-903E-47CC-A919-03D70156EBE3}" dt="2018-01-24T16:49:16.071" v="14"/>
        <pc:sldMkLst>
          <pc:docMk/>
          <pc:sldMk cId="3832390268" sldId="264"/>
        </pc:sldMkLst>
        <pc:picChg chg="mod">
          <ac:chgData name="MATHEUS MANNES" userId="1003BFFDA33C8310@LIVE.COM" providerId="AD" clId="Web-{A3C5799B-903E-47CC-A919-03D70156EBE3}" dt="2018-01-24T16:49:16.071" v="14"/>
          <ac:picMkLst>
            <pc:docMk/>
            <pc:sldMk cId="3832390268" sldId="264"/>
            <ac:picMk id="4" creationId="{60BCD14F-21BB-4338-98C3-27FE48862958}"/>
          </ac:picMkLst>
        </pc:picChg>
      </pc:sldChg>
      <pc:sldChg chg="modSp">
        <pc:chgData name="MATHEUS MANNES" userId="1003BFFDA33C8310@LIVE.COM" providerId="AD" clId="Web-{A3C5799B-903E-47CC-A919-03D70156EBE3}" dt="2018-01-24T16:49:37.728" v="17"/>
        <pc:sldMkLst>
          <pc:docMk/>
          <pc:sldMk cId="1801794424" sldId="265"/>
        </pc:sldMkLst>
        <pc:spChg chg="mod">
          <ac:chgData name="MATHEUS MANNES" userId="1003BFFDA33C8310@LIVE.COM" providerId="AD" clId="Web-{A3C5799B-903E-47CC-A919-03D70156EBE3}" dt="2018-01-24T16:44:40.670" v="1"/>
          <ac:spMkLst>
            <pc:docMk/>
            <pc:sldMk cId="1801794424" sldId="265"/>
            <ac:spMk id="2" creationId="{9E9FFA86-DC24-4966-AB4D-73B0ED4D2C9D}"/>
          </ac:spMkLst>
        </pc:spChg>
        <pc:spChg chg="mod">
          <ac:chgData name="MATHEUS MANNES" userId="1003BFFDA33C8310@LIVE.COM" providerId="AD" clId="Web-{A3C5799B-903E-47CC-A919-03D70156EBE3}" dt="2018-01-24T16:49:37.728" v="17"/>
          <ac:spMkLst>
            <pc:docMk/>
            <pc:sldMk cId="1801794424" sldId="265"/>
            <ac:spMk id="3" creationId="{63E3A632-62C0-4721-9964-04C56F2B14A6}"/>
          </ac:spMkLst>
        </pc:spChg>
      </pc:sldChg>
      <pc:sldChg chg="addSp delSp modSp new mod setBg">
        <pc:chgData name="MATHEUS MANNES" userId="1003BFFDA33C8310@LIVE.COM" providerId="AD" clId="Web-{A3C5799B-903E-47CC-A919-03D70156EBE3}" dt="2018-01-24T16:49:07.180" v="13"/>
        <pc:sldMkLst>
          <pc:docMk/>
          <pc:sldMk cId="806742444" sldId="266"/>
        </pc:sldMkLst>
        <pc:spChg chg="mod ord">
          <ac:chgData name="MATHEUS MANNES" userId="1003BFFDA33C8310@LIVE.COM" providerId="AD" clId="Web-{A3C5799B-903E-47CC-A919-03D70156EBE3}" dt="2018-01-24T16:49:01.758" v="12"/>
          <ac:spMkLst>
            <pc:docMk/>
            <pc:sldMk cId="806742444" sldId="266"/>
            <ac:spMk id="2" creationId="{DA5B905D-8E98-4DAF-B66B-DBAD4CC94F9B}"/>
          </ac:spMkLst>
        </pc:spChg>
        <pc:spChg chg="del">
          <ac:chgData name="MATHEUS MANNES" userId="1003BFFDA33C8310@LIVE.COM" providerId="AD" clId="Web-{A3C5799B-903E-47CC-A919-03D70156EBE3}" dt="2018-01-24T16:48:56.148" v="10"/>
          <ac:spMkLst>
            <pc:docMk/>
            <pc:sldMk cId="806742444" sldId="266"/>
            <ac:spMk id="3" creationId="{665E9B84-3D0E-421E-A125-C59AF430B61F}"/>
          </ac:spMkLst>
        </pc:spChg>
        <pc:spChg chg="add del">
          <ac:chgData name="MATHEUS MANNES" userId="1003BFFDA33C8310@LIVE.COM" providerId="AD" clId="Web-{A3C5799B-903E-47CC-A919-03D70156EBE3}" dt="2018-01-24T16:49:01.758" v="12"/>
          <ac:spMkLst>
            <pc:docMk/>
            <pc:sldMk cId="806742444" sldId="266"/>
            <ac:spMk id="9" creationId="{A4AC5506-6312-4701-8D3C-40187889A947}"/>
          </ac:spMkLst>
        </pc:spChg>
        <pc:picChg chg="add mod ord">
          <ac:chgData name="MATHEUS MANNES" userId="1003BFFDA33C8310@LIVE.COM" providerId="AD" clId="Web-{A3C5799B-903E-47CC-A919-03D70156EBE3}" dt="2018-01-24T16:49:07.180" v="13"/>
          <ac:picMkLst>
            <pc:docMk/>
            <pc:sldMk cId="806742444" sldId="266"/>
            <ac:picMk id="4" creationId="{87881FF2-CBCE-4371-8215-A49D8297B446}"/>
          </ac:picMkLst>
        </pc:picChg>
      </pc:sldChg>
    </pc:docChg>
  </pc:docChgLst>
  <pc:docChgLst>
    <pc:chgData name="MATHEUS MANNES" userId="1003BFFDA33C8310@LIVE.COM" providerId="AD" clId="Web-{8977DE8F-FC10-4D20-ADD7-239EDFB75576}"/>
    <pc:docChg chg="addSld modSld modSection">
      <pc:chgData name="MATHEUS MANNES" userId="1003BFFDA33C8310@LIVE.COM" providerId="AD" clId="Web-{8977DE8F-FC10-4D20-ADD7-239EDFB75576}" dt="2018-01-24T15:18:05.631" v="222"/>
      <pc:docMkLst>
        <pc:docMk/>
      </pc:docMkLst>
      <pc:sldChg chg="addSp delSp modSp">
        <pc:chgData name="MATHEUS MANNES" userId="1003BFFDA33C8310@LIVE.COM" providerId="AD" clId="Web-{8977DE8F-FC10-4D20-ADD7-239EDFB75576}" dt="2018-01-24T15:03:04.068" v="132"/>
        <pc:sldMkLst>
          <pc:docMk/>
          <pc:sldMk cId="3225420086" sldId="258"/>
        </pc:sldMkLst>
        <pc:spChg chg="del">
          <ac:chgData name="MATHEUS MANNES" userId="1003BFFDA33C8310@LIVE.COM" providerId="AD" clId="Web-{8977DE8F-FC10-4D20-ADD7-239EDFB75576}" dt="2018-01-24T15:02:33.641" v="130"/>
          <ac:spMkLst>
            <pc:docMk/>
            <pc:sldMk cId="3225420086" sldId="258"/>
            <ac:spMk id="3" creationId="{29DA7B4A-C667-435B-A6E2-E2E7CE087F9D}"/>
          </ac:spMkLst>
        </pc:spChg>
        <pc:spChg chg="add del mod">
          <ac:chgData name="MATHEUS MANNES" userId="1003BFFDA33C8310@LIVE.COM" providerId="AD" clId="Web-{8977DE8F-FC10-4D20-ADD7-239EDFB75576}" dt="2018-01-24T15:03:04.068" v="132"/>
          <ac:spMkLst>
            <pc:docMk/>
            <pc:sldMk cId="3225420086" sldId="258"/>
            <ac:spMk id="4" creationId="{EDC87BDD-3C47-43A2-897C-E1FDF13831D6}"/>
          </ac:spMkLst>
        </pc:spChg>
      </pc:sldChg>
      <pc:sldChg chg="addSp delSp modSp">
        <pc:chgData name="MATHEUS MANNES" userId="1003BFFDA33C8310@LIVE.COM" providerId="AD" clId="Web-{8977DE8F-FC10-4D20-ADD7-239EDFB75576}" dt="2018-01-24T15:02:24.265" v="128"/>
        <pc:sldMkLst>
          <pc:docMk/>
          <pc:sldMk cId="4288634505" sldId="259"/>
        </pc:sldMkLst>
        <pc:spChg chg="add mod">
          <ac:chgData name="MATHEUS MANNES" userId="1003BFFDA33C8310@LIVE.COM" providerId="AD" clId="Web-{8977DE8F-FC10-4D20-ADD7-239EDFB75576}" dt="2018-01-24T14:58:05.860" v="40"/>
          <ac:spMkLst>
            <pc:docMk/>
            <pc:sldMk cId="4288634505" sldId="259"/>
            <ac:spMk id="3" creationId="{45B604C4-9C41-4D2E-A0D3-8155DF1E0A97}"/>
          </ac:spMkLst>
        </pc:spChg>
        <pc:spChg chg="add del mod">
          <ac:chgData name="MATHEUS MANNES" userId="1003BFFDA33C8310@LIVE.COM" providerId="AD" clId="Web-{8977DE8F-FC10-4D20-ADD7-239EDFB75576}" dt="2018-01-24T14:59:14.036" v="64"/>
          <ac:spMkLst>
            <pc:docMk/>
            <pc:sldMk cId="4288634505" sldId="259"/>
            <ac:spMk id="4" creationId="{53BDE5BC-A3BF-4FA1-B75D-0DA31222ECCE}"/>
          </ac:spMkLst>
        </pc:spChg>
        <pc:spChg chg="add mod">
          <ac:chgData name="MATHEUS MANNES" userId="1003BFFDA33C8310@LIVE.COM" providerId="AD" clId="Web-{8977DE8F-FC10-4D20-ADD7-239EDFB75576}" dt="2018-01-24T14:58:15.111" v="43"/>
          <ac:spMkLst>
            <pc:docMk/>
            <pc:sldMk cId="4288634505" sldId="259"/>
            <ac:spMk id="5" creationId="{E7B82648-0CDA-49E9-94F7-7E5941B48DE1}"/>
          </ac:spMkLst>
        </pc:spChg>
        <pc:spChg chg="add mod">
          <ac:chgData name="MATHEUS MANNES" userId="1003BFFDA33C8310@LIVE.COM" providerId="AD" clId="Web-{8977DE8F-FC10-4D20-ADD7-239EDFB75576}" dt="2018-01-24T14:58:26.518" v="47"/>
          <ac:spMkLst>
            <pc:docMk/>
            <pc:sldMk cId="4288634505" sldId="259"/>
            <ac:spMk id="6" creationId="{BD921B5C-BC36-4BA6-A800-377C4D1D81BE}"/>
          </ac:spMkLst>
        </pc:spChg>
        <pc:spChg chg="add del mod">
          <ac:chgData name="MATHEUS MANNES" userId="1003BFFDA33C8310@LIVE.COM" providerId="AD" clId="Web-{8977DE8F-FC10-4D20-ADD7-239EDFB75576}" dt="2018-01-24T15:02:24.265" v="128"/>
          <ac:spMkLst>
            <pc:docMk/>
            <pc:sldMk cId="4288634505" sldId="259"/>
            <ac:spMk id="7" creationId="{C64B40B0-0055-41E1-995C-E18EB0D2C9CF}"/>
          </ac:spMkLst>
        </pc:spChg>
        <pc:spChg chg="add del mod">
          <ac:chgData name="MATHEUS MANNES" userId="1003BFFDA33C8310@LIVE.COM" providerId="AD" clId="Web-{8977DE8F-FC10-4D20-ADD7-239EDFB75576}" dt="2018-01-24T14:59:12.926" v="63"/>
          <ac:spMkLst>
            <pc:docMk/>
            <pc:sldMk cId="4288634505" sldId="259"/>
            <ac:spMk id="9" creationId="{B1A711FA-4FF5-49AF-8733-1D68D7B894B1}"/>
          </ac:spMkLst>
        </pc:spChg>
        <pc:spChg chg="add del mod">
          <ac:chgData name="MATHEUS MANNES" userId="1003BFFDA33C8310@LIVE.COM" providerId="AD" clId="Web-{8977DE8F-FC10-4D20-ADD7-239EDFB75576}" dt="2018-01-24T15:00:58.793" v="111"/>
          <ac:spMkLst>
            <pc:docMk/>
            <pc:sldMk cId="4288634505" sldId="259"/>
            <ac:spMk id="10" creationId="{4D5D890C-4786-4484-AF67-8503A3EF3F03}"/>
          </ac:spMkLst>
        </pc:spChg>
        <pc:spChg chg="add del mod">
          <ac:chgData name="MATHEUS MANNES" userId="1003BFFDA33C8310@LIVE.COM" providerId="AD" clId="Web-{8977DE8F-FC10-4D20-ADD7-239EDFB75576}" dt="2018-01-24T15:01:01.371" v="113"/>
          <ac:spMkLst>
            <pc:docMk/>
            <pc:sldMk cId="4288634505" sldId="259"/>
            <ac:spMk id="11" creationId="{BA7D97C1-8EED-4EA7-84B3-A65F501E8FDC}"/>
          </ac:spMkLst>
        </pc:spChg>
        <pc:spChg chg="add del mod">
          <ac:chgData name="MATHEUS MANNES" userId="1003BFFDA33C8310@LIVE.COM" providerId="AD" clId="Web-{8977DE8F-FC10-4D20-ADD7-239EDFB75576}" dt="2018-01-24T15:01:00.152" v="112"/>
          <ac:spMkLst>
            <pc:docMk/>
            <pc:sldMk cId="4288634505" sldId="259"/>
            <ac:spMk id="12" creationId="{C3B13B39-BA68-40E1-9E28-80B0B3F1D7A1}"/>
          </ac:spMkLst>
        </pc:spChg>
        <pc:spChg chg="add del mod">
          <ac:chgData name="MATHEUS MANNES" userId="1003BFFDA33C8310@LIVE.COM" providerId="AD" clId="Web-{8977DE8F-FC10-4D20-ADD7-239EDFB75576}" dt="2018-01-24T15:01:36.525" v="122"/>
          <ac:spMkLst>
            <pc:docMk/>
            <pc:sldMk cId="4288634505" sldId="259"/>
            <ac:spMk id="13" creationId="{45D0E40D-F1A2-4B4B-978B-15336041FFED}"/>
          </ac:spMkLst>
        </pc:spChg>
        <pc:spChg chg="add del mod">
          <ac:chgData name="MATHEUS MANNES" userId="1003BFFDA33C8310@LIVE.COM" providerId="AD" clId="Web-{8977DE8F-FC10-4D20-ADD7-239EDFB75576}" dt="2018-01-24T15:01:34.806" v="121"/>
          <ac:spMkLst>
            <pc:docMk/>
            <pc:sldMk cId="4288634505" sldId="259"/>
            <ac:spMk id="15" creationId="{8DCD6A3A-D3BB-4324-AA91-11227C30563E}"/>
          </ac:spMkLst>
        </pc:spChg>
        <pc:spChg chg="add del mod">
          <ac:chgData name="MATHEUS MANNES" userId="1003BFFDA33C8310@LIVE.COM" providerId="AD" clId="Web-{8977DE8F-FC10-4D20-ADD7-239EDFB75576}" dt="2018-01-24T15:02:09.480" v="127"/>
          <ac:spMkLst>
            <pc:docMk/>
            <pc:sldMk cId="4288634505" sldId="259"/>
            <ac:spMk id="16" creationId="{3ADD334C-4E1D-4701-9BE4-10CF7ED7E24F}"/>
          </ac:spMkLst>
        </pc:spChg>
        <pc:picChg chg="add del mod">
          <ac:chgData name="MATHEUS MANNES" userId="1003BFFDA33C8310@LIVE.COM" providerId="AD" clId="Web-{8977DE8F-FC10-4D20-ADD7-239EDFB75576}" dt="2018-01-24T15:01:34.806" v="121"/>
          <ac:picMkLst>
            <pc:docMk/>
            <pc:sldMk cId="4288634505" sldId="259"/>
            <ac:picMk id="8" creationId="{7046690D-3303-4CDA-9D66-F1A665E7897E}"/>
          </ac:picMkLst>
        </pc:picChg>
      </pc:sldChg>
      <pc:sldChg chg="modSp">
        <pc:chgData name="MATHEUS MANNES" userId="1003BFFDA33C8310@LIVE.COM" providerId="AD" clId="Web-{8977DE8F-FC10-4D20-ADD7-239EDFB75576}" dt="2018-01-24T14:57:04.712" v="29"/>
        <pc:sldMkLst>
          <pc:docMk/>
          <pc:sldMk cId="2074047603" sldId="260"/>
        </pc:sldMkLst>
        <pc:spChg chg="mod">
          <ac:chgData name="MATHEUS MANNES" userId="1003BFFDA33C8310@LIVE.COM" providerId="AD" clId="Web-{8977DE8F-FC10-4D20-ADD7-239EDFB75576}" dt="2018-01-24T14:57:04.712" v="29"/>
          <ac:spMkLst>
            <pc:docMk/>
            <pc:sldMk cId="2074047603" sldId="260"/>
            <ac:spMk id="3" creationId="{EA248AB4-24BA-466B-BC46-59F9DE65EB8A}"/>
          </ac:spMkLst>
        </pc:spChg>
      </pc:sldChg>
      <pc:sldChg chg="addSp delSp modSp new">
        <pc:chgData name="MATHEUS MANNES" userId="1003BFFDA33C8310@LIVE.COM" providerId="AD" clId="Web-{8977DE8F-FC10-4D20-ADD7-239EDFB75576}" dt="2018-01-24T15:12:44.423" v="206"/>
        <pc:sldMkLst>
          <pc:docMk/>
          <pc:sldMk cId="162196314" sldId="261"/>
        </pc:sldMkLst>
        <pc:spChg chg="mod">
          <ac:chgData name="MATHEUS MANNES" userId="1003BFFDA33C8310@LIVE.COM" providerId="AD" clId="Web-{8977DE8F-FC10-4D20-ADD7-239EDFB75576}" dt="2018-01-24T15:06:51.018" v="150"/>
          <ac:spMkLst>
            <pc:docMk/>
            <pc:sldMk cId="162196314" sldId="261"/>
            <ac:spMk id="2" creationId="{05A9EB0E-A35B-4E9E-B56D-3777B3378F8C}"/>
          </ac:spMkLst>
        </pc:spChg>
        <pc:spChg chg="del">
          <ac:chgData name="MATHEUS MANNES" userId="1003BFFDA33C8310@LIVE.COM" providerId="AD" clId="Web-{8977DE8F-FC10-4D20-ADD7-239EDFB75576}" dt="2018-01-24T15:06:28.189" v="134"/>
          <ac:spMkLst>
            <pc:docMk/>
            <pc:sldMk cId="162196314" sldId="261"/>
            <ac:spMk id="3" creationId="{271D1538-849F-44FD-882A-D3166EFDCC19}"/>
          </ac:spMkLst>
        </pc:spChg>
        <pc:spChg chg="add del mod">
          <ac:chgData name="MATHEUS MANNES" userId="1003BFFDA33C8310@LIVE.COM" providerId="AD" clId="Web-{8977DE8F-FC10-4D20-ADD7-239EDFB75576}" dt="2018-01-24T15:09:05.021" v="155"/>
          <ac:spMkLst>
            <pc:docMk/>
            <pc:sldMk cId="162196314" sldId="261"/>
            <ac:spMk id="7" creationId="{69C88712-9CD0-4641-A17B-06D7590884F4}"/>
          </ac:spMkLst>
        </pc:spChg>
        <pc:spChg chg="add mod">
          <ac:chgData name="MATHEUS MANNES" userId="1003BFFDA33C8310@LIVE.COM" providerId="AD" clId="Web-{8977DE8F-FC10-4D20-ADD7-239EDFB75576}" dt="2018-01-24T15:12:32.516" v="201"/>
          <ac:spMkLst>
            <pc:docMk/>
            <pc:sldMk cId="162196314" sldId="261"/>
            <ac:spMk id="10" creationId="{59B620D7-C601-4F6E-BEB2-A17D66604F4B}"/>
          </ac:spMkLst>
        </pc:spChg>
        <pc:spChg chg="add mod">
          <ac:chgData name="MATHEUS MANNES" userId="1003BFFDA33C8310@LIVE.COM" providerId="AD" clId="Web-{8977DE8F-FC10-4D20-ADD7-239EDFB75576}" dt="2018-01-24T15:12:32.516" v="202"/>
          <ac:spMkLst>
            <pc:docMk/>
            <pc:sldMk cId="162196314" sldId="261"/>
            <ac:spMk id="11" creationId="{8DC25866-E994-4555-B99D-F60697A63BF7}"/>
          </ac:spMkLst>
        </pc:spChg>
        <pc:spChg chg="add mod">
          <ac:chgData name="MATHEUS MANNES" userId="1003BFFDA33C8310@LIVE.COM" providerId="AD" clId="Web-{8977DE8F-FC10-4D20-ADD7-239EDFB75576}" dt="2018-01-24T15:12:32.532" v="203"/>
          <ac:spMkLst>
            <pc:docMk/>
            <pc:sldMk cId="162196314" sldId="261"/>
            <ac:spMk id="12" creationId="{CDFAF072-1CE4-4947-B0F2-976AC537C2A4}"/>
          </ac:spMkLst>
        </pc:spChg>
        <pc:spChg chg="add mod">
          <ac:chgData name="MATHEUS MANNES" userId="1003BFFDA33C8310@LIVE.COM" providerId="AD" clId="Web-{8977DE8F-FC10-4D20-ADD7-239EDFB75576}" dt="2018-01-24T15:12:32.532" v="204"/>
          <ac:spMkLst>
            <pc:docMk/>
            <pc:sldMk cId="162196314" sldId="261"/>
            <ac:spMk id="13" creationId="{BC82C07B-E256-4787-8B57-1C3AE5A88381}"/>
          </ac:spMkLst>
        </pc:spChg>
        <pc:spChg chg="add mod">
          <ac:chgData name="MATHEUS MANNES" userId="1003BFFDA33C8310@LIVE.COM" providerId="AD" clId="Web-{8977DE8F-FC10-4D20-ADD7-239EDFB75576}" dt="2018-01-24T15:12:44.423" v="206"/>
          <ac:spMkLst>
            <pc:docMk/>
            <pc:sldMk cId="162196314" sldId="261"/>
            <ac:spMk id="14" creationId="{F4A6675C-10EA-4B28-BE57-3AE49BC75DC5}"/>
          </ac:spMkLst>
        </pc:spChg>
        <pc:spChg chg="add mod">
          <ac:chgData name="MATHEUS MANNES" userId="1003BFFDA33C8310@LIVE.COM" providerId="AD" clId="Web-{8977DE8F-FC10-4D20-ADD7-239EDFB75576}" dt="2018-01-24T15:12:35.985" v="205"/>
          <ac:spMkLst>
            <pc:docMk/>
            <pc:sldMk cId="162196314" sldId="261"/>
            <ac:spMk id="15" creationId="{8A3E9281-6C17-441E-9FC1-F31308651589}"/>
          </ac:spMkLst>
        </pc:spChg>
        <pc:spChg chg="add mod">
          <ac:chgData name="MATHEUS MANNES" userId="1003BFFDA33C8310@LIVE.COM" providerId="AD" clId="Web-{8977DE8F-FC10-4D20-ADD7-239EDFB75576}" dt="2018-01-24T15:11:50.514" v="189"/>
          <ac:spMkLst>
            <pc:docMk/>
            <pc:sldMk cId="162196314" sldId="261"/>
            <ac:spMk id="16" creationId="{79259C80-0794-4AF8-A2FD-1A641A0D6686}"/>
          </ac:spMkLst>
        </pc:spChg>
        <pc:picChg chg="add del mod ord">
          <ac:chgData name="MATHEUS MANNES" userId="1003BFFDA33C8310@LIVE.COM" providerId="AD" clId="Web-{8977DE8F-FC10-4D20-ADD7-239EDFB75576}" dt="2018-01-24T15:08:12.897" v="154"/>
          <ac:picMkLst>
            <pc:docMk/>
            <pc:sldMk cId="162196314" sldId="261"/>
            <ac:picMk id="4" creationId="{CC845F73-0D0A-47AC-B5F1-7E34E5737380}"/>
          </ac:picMkLst>
        </pc:picChg>
        <pc:picChg chg="add mod ord">
          <ac:chgData name="MATHEUS MANNES" userId="1003BFFDA33C8310@LIVE.COM" providerId="AD" clId="Web-{8977DE8F-FC10-4D20-ADD7-239EDFB75576}" dt="2018-01-24T15:09:16.647" v="156"/>
          <ac:picMkLst>
            <pc:docMk/>
            <pc:sldMk cId="162196314" sldId="261"/>
            <ac:picMk id="8" creationId="{AF0DDB72-67D7-43D8-B2E2-F26D4C9B2084}"/>
          </ac:picMkLst>
        </pc:picChg>
      </pc:sldChg>
      <pc:sldChg chg="addSp delSp modSp new">
        <pc:chgData name="MATHEUS MANNES" userId="1003BFFDA33C8310@LIVE.COM" providerId="AD" clId="Web-{8977DE8F-FC10-4D20-ADD7-239EDFB75576}" dt="2018-01-24T15:18:05.631" v="221"/>
        <pc:sldMkLst>
          <pc:docMk/>
          <pc:sldMk cId="3463908035" sldId="262"/>
        </pc:sldMkLst>
        <pc:spChg chg="mod">
          <ac:chgData name="MATHEUS MANNES" userId="1003BFFDA33C8310@LIVE.COM" providerId="AD" clId="Web-{8977DE8F-FC10-4D20-ADD7-239EDFB75576}" dt="2018-01-24T15:18:05.631" v="221"/>
          <ac:spMkLst>
            <pc:docMk/>
            <pc:sldMk cId="3463908035" sldId="262"/>
            <ac:spMk id="2" creationId="{DD201D7B-78EE-4D58-A801-602937F9B9CE}"/>
          </ac:spMkLst>
        </pc:spChg>
        <pc:spChg chg="del">
          <ac:chgData name="MATHEUS MANNES" userId="1003BFFDA33C8310@LIVE.COM" providerId="AD" clId="Web-{8977DE8F-FC10-4D20-ADD7-239EDFB75576}" dt="2018-01-24T15:17:32.098" v="218"/>
          <ac:spMkLst>
            <pc:docMk/>
            <pc:sldMk cId="3463908035" sldId="262"/>
            <ac:spMk id="3" creationId="{7DF4DD31-3ED3-4F71-9FBB-F493FD93A576}"/>
          </ac:spMkLst>
        </pc:spChg>
        <pc:picChg chg="add mod ord">
          <ac:chgData name="MATHEUS MANNES" userId="1003BFFDA33C8310@LIVE.COM" providerId="AD" clId="Web-{8977DE8F-FC10-4D20-ADD7-239EDFB75576}" dt="2018-01-24T15:17:32.098" v="218"/>
          <ac:picMkLst>
            <pc:docMk/>
            <pc:sldMk cId="3463908035" sldId="262"/>
            <ac:picMk id="4" creationId="{46B93A47-93DD-42EB-8757-E250D385E64C}"/>
          </ac:picMkLst>
        </pc:picChg>
      </pc:sldChg>
    </pc:docChg>
  </pc:docChgLst>
  <pc:docChgLst>
    <pc:chgData name="MATHEUS MANNES" userId="1003BFFDA33C8310@LIVE.COM" providerId="AD" clId="Web-{396187A5-5F87-4CA1-8402-9BBEC7BCF017}"/>
    <pc:docChg chg="modSld">
      <pc:chgData name="MATHEUS MANNES" userId="1003BFFDA33C8310@LIVE.COM" providerId="AD" clId="Web-{396187A5-5F87-4CA1-8402-9BBEC7BCF017}" dt="2018-01-23T15:30:46.062" v="35"/>
      <pc:docMkLst>
        <pc:docMk/>
      </pc:docMkLst>
      <pc:sldChg chg="modSp">
        <pc:chgData name="MATHEUS MANNES" userId="1003BFFDA33C8310@LIVE.COM" providerId="AD" clId="Web-{396187A5-5F87-4CA1-8402-9BBEC7BCF017}" dt="2018-01-23T15:30:46.062" v="34"/>
        <pc:sldMkLst>
          <pc:docMk/>
          <pc:sldMk cId="109857222" sldId="256"/>
        </pc:sldMkLst>
        <pc:spChg chg="mod">
          <ac:chgData name="MATHEUS MANNES" userId="1003BFFDA33C8310@LIVE.COM" providerId="AD" clId="Web-{396187A5-5F87-4CA1-8402-9BBEC7BCF017}" dt="2018-01-23T15:30:46.062" v="34"/>
          <ac:spMkLst>
            <pc:docMk/>
            <pc:sldMk cId="109857222" sldId="256"/>
            <ac:spMk id="2" creationId="{00000000-0000-0000-0000-000000000000}"/>
          </ac:spMkLst>
        </pc:spChg>
      </pc:sldChg>
    </pc:docChg>
  </pc:docChgLst>
  <pc:docChgLst>
    <pc:chgData name="MATHEUS MANNES" userId="1003BFFDA33C8310@LIVE.COM" providerId="AD" clId="Web-{52E0F861-2731-48D1-B5BD-9D3034EA9132}"/>
    <pc:docChg chg="addSld modSld modSection">
      <pc:chgData name="MATHEUS MANNES" userId="1003BFFDA33C8310@LIVE.COM" providerId="AD" clId="Web-{52E0F861-2731-48D1-B5BD-9D3034EA9132}" dt="2018-01-24T18:43:18.415" v="163"/>
      <pc:docMkLst>
        <pc:docMk/>
      </pc:docMkLst>
      <pc:sldChg chg="modNotes">
        <pc:chgData name="MATHEUS MANNES" userId="1003BFFDA33C8310@LIVE.COM" providerId="AD" clId="Web-{52E0F861-2731-48D1-B5BD-9D3034EA9132}" dt="2018-01-24T18:24:54.583" v="128"/>
        <pc:sldMkLst>
          <pc:docMk/>
          <pc:sldMk cId="1396363585" sldId="257"/>
        </pc:sldMkLst>
      </pc:sldChg>
      <pc:sldChg chg="modSp">
        <pc:chgData name="MATHEUS MANNES" userId="1003BFFDA33C8310@LIVE.COM" providerId="AD" clId="Web-{52E0F861-2731-48D1-B5BD-9D3034EA9132}" dt="2018-01-24T18:25:04.755" v="133"/>
        <pc:sldMkLst>
          <pc:docMk/>
          <pc:sldMk cId="1801794424" sldId="265"/>
        </pc:sldMkLst>
        <pc:spChg chg="mod">
          <ac:chgData name="MATHEUS MANNES" userId="1003BFFDA33C8310@LIVE.COM" providerId="AD" clId="Web-{52E0F861-2731-48D1-B5BD-9D3034EA9132}" dt="2018-01-24T18:25:04.755" v="133"/>
          <ac:spMkLst>
            <pc:docMk/>
            <pc:sldMk cId="1801794424" sldId="265"/>
            <ac:spMk id="2" creationId="{9E9FFA86-DC24-4966-AB4D-73B0ED4D2C9D}"/>
          </ac:spMkLst>
        </pc:spChg>
      </pc:sldChg>
      <pc:sldChg chg="modSp new">
        <pc:chgData name="MATHEUS MANNES" userId="1003BFFDA33C8310@LIVE.COM" providerId="AD" clId="Web-{52E0F861-2731-48D1-B5BD-9D3034EA9132}" dt="2018-01-24T18:43:18.415" v="162"/>
        <pc:sldMkLst>
          <pc:docMk/>
          <pc:sldMk cId="273923975" sldId="268"/>
        </pc:sldMkLst>
        <pc:spChg chg="mod">
          <ac:chgData name="MATHEUS MANNES" userId="1003BFFDA33C8310@LIVE.COM" providerId="AD" clId="Web-{52E0F861-2731-48D1-B5BD-9D3034EA9132}" dt="2018-01-24T18:25:20.365" v="146"/>
          <ac:spMkLst>
            <pc:docMk/>
            <pc:sldMk cId="273923975" sldId="268"/>
            <ac:spMk id="2" creationId="{4502F3B6-5C0E-4D29-AE0F-ACC4E4BFC91D}"/>
          </ac:spMkLst>
        </pc:spChg>
        <pc:spChg chg="mod">
          <ac:chgData name="MATHEUS MANNES" userId="1003BFFDA33C8310@LIVE.COM" providerId="AD" clId="Web-{52E0F861-2731-48D1-B5BD-9D3034EA9132}" dt="2018-01-24T18:43:18.415" v="162"/>
          <ac:spMkLst>
            <pc:docMk/>
            <pc:sldMk cId="273923975" sldId="268"/>
            <ac:spMk id="3" creationId="{0AC3D038-940F-4DA4-9D0F-00ED54FBA780}"/>
          </ac:spMkLst>
        </pc:spChg>
      </pc:sldChg>
    </pc:docChg>
  </pc:docChgLst>
  <pc:docChgLst>
    <pc:chgData name="MATHEUS MANNES" userId="1003BFFDA33C8310@LIVE.COM" providerId="AD" clId="Web-{0E8CC2D4-D3BA-47A7-B89B-12814B39ACC8}"/>
    <pc:docChg chg="addSld delSld modSld">
      <pc:chgData name="MATHEUS MANNES" userId="1003BFFDA33C8310@LIVE.COM" providerId="AD" clId="Web-{0E8CC2D4-D3BA-47A7-B89B-12814B39ACC8}" dt="2018-02-15T15:11:04.953" v="14"/>
      <pc:docMkLst>
        <pc:docMk/>
      </pc:docMkLst>
      <pc:sldChg chg="modSp">
        <pc:chgData name="MATHEUS MANNES" userId="1003BFFDA33C8310@LIVE.COM" providerId="AD" clId="Web-{0E8CC2D4-D3BA-47A7-B89B-12814B39ACC8}" dt="2018-02-15T15:10:57.515" v="11"/>
        <pc:sldMkLst>
          <pc:docMk/>
          <pc:sldMk cId="109857222" sldId="256"/>
        </pc:sldMkLst>
        <pc:spChg chg="mod">
          <ac:chgData name="MATHEUS MANNES" userId="1003BFFDA33C8310@LIVE.COM" providerId="AD" clId="Web-{0E8CC2D4-D3BA-47A7-B89B-12814B39ACC8}" dt="2018-02-15T15:10:57.515" v="11"/>
          <ac:spMkLst>
            <pc:docMk/>
            <pc:sldMk cId="109857222" sldId="256"/>
            <ac:spMk id="3" creationId="{00000000-0000-0000-0000-000000000000}"/>
          </ac:spMkLst>
        </pc:spChg>
      </pc:sldChg>
      <pc:sldChg chg="del">
        <pc:chgData name="MATHEUS MANNES" userId="1003BFFDA33C8310@LIVE.COM" providerId="AD" clId="Web-{0E8CC2D4-D3BA-47A7-B89B-12814B39ACC8}" dt="2018-02-15T15:11:04.953" v="14"/>
        <pc:sldMkLst>
          <pc:docMk/>
          <pc:sldMk cId="2686126110" sldId="274"/>
        </pc:sldMkLst>
      </pc:sldChg>
      <pc:sldChg chg="add replId">
        <pc:chgData name="MATHEUS MANNES" userId="1003BFFDA33C8310@LIVE.COM" providerId="AD" clId="Web-{0E8CC2D4-D3BA-47A7-B89B-12814B39ACC8}" dt="2018-02-15T15:11:02.719" v="13"/>
        <pc:sldMkLst>
          <pc:docMk/>
          <pc:sldMk cId="1381673499" sldId="280"/>
        </pc:sldMkLst>
      </pc:sldChg>
    </pc:docChg>
  </pc:docChgLst>
  <pc:docChgLst>
    <pc:chgData name="MATHEUS MANNES" userId="S::05194666918@udesc.br::210c1e74-9ae2-4996-b878-2342ff60637a" providerId="AD" clId="Web-{30BE80EA-762E-4418-862C-C69E4ACB9AD4}"/>
    <pc:docChg chg="addSld modSld">
      <pc:chgData name="MATHEUS MANNES" userId="S::05194666918@udesc.br::210c1e74-9ae2-4996-b878-2342ff60637a" providerId="AD" clId="Web-{30BE80EA-762E-4418-862C-C69E4ACB9AD4}" dt="2018-04-02T13:24:46.541" v="207"/>
      <pc:docMkLst>
        <pc:docMk/>
      </pc:docMkLst>
      <pc:sldChg chg="modSp">
        <pc:chgData name="MATHEUS MANNES" userId="S::05194666918@udesc.br::210c1e74-9ae2-4996-b878-2342ff60637a" providerId="AD" clId="Web-{30BE80EA-762E-4418-862C-C69E4ACB9AD4}" dt="2018-04-02T13:24:37.603" v="196"/>
        <pc:sldMkLst>
          <pc:docMk/>
          <pc:sldMk cId="109857222" sldId="256"/>
        </pc:sldMkLst>
        <pc:spChg chg="mod">
          <ac:chgData name="MATHEUS MANNES" userId="S::05194666918@udesc.br::210c1e74-9ae2-4996-b878-2342ff60637a" providerId="AD" clId="Web-{30BE80EA-762E-4418-862C-C69E4ACB9AD4}" dt="2018-04-02T13:24:37.603" v="196"/>
          <ac:spMkLst>
            <pc:docMk/>
            <pc:sldMk cId="109857222" sldId="256"/>
            <ac:spMk id="2" creationId="{00000000-0000-0000-0000-000000000000}"/>
          </ac:spMkLst>
        </pc:spChg>
        <pc:spChg chg="mod">
          <ac:chgData name="MATHEUS MANNES" userId="S::05194666918@udesc.br::210c1e74-9ae2-4996-b878-2342ff60637a" providerId="AD" clId="Web-{30BE80EA-762E-4418-862C-C69E4ACB9AD4}" dt="2018-04-02T13:24:31.197" v="192"/>
          <ac:spMkLst>
            <pc:docMk/>
            <pc:sldMk cId="109857222" sldId="256"/>
            <ac:spMk id="3" creationId="{00000000-0000-0000-0000-000000000000}"/>
          </ac:spMkLst>
        </pc:spChg>
      </pc:sldChg>
      <pc:sldChg chg="modSp">
        <pc:chgData name="MATHEUS MANNES" userId="S::05194666918@udesc.br::210c1e74-9ae2-4996-b878-2342ff60637a" providerId="AD" clId="Web-{30BE80EA-762E-4418-862C-C69E4ACB9AD4}" dt="2018-04-02T13:24:46.229" v="206"/>
        <pc:sldMkLst>
          <pc:docMk/>
          <pc:sldMk cId="1381673499" sldId="280"/>
        </pc:sldMkLst>
        <pc:spChg chg="mod">
          <ac:chgData name="MATHEUS MANNES" userId="S::05194666918@udesc.br::210c1e74-9ae2-4996-b878-2342ff60637a" providerId="AD" clId="Web-{30BE80EA-762E-4418-862C-C69E4ACB9AD4}" dt="2018-04-02T13:24:42.275" v="200"/>
          <ac:spMkLst>
            <pc:docMk/>
            <pc:sldMk cId="1381673499" sldId="280"/>
            <ac:spMk id="2" creationId="{00000000-0000-0000-0000-000000000000}"/>
          </ac:spMkLst>
        </pc:spChg>
        <pc:spChg chg="mod">
          <ac:chgData name="MATHEUS MANNES" userId="S::05194666918@udesc.br::210c1e74-9ae2-4996-b878-2342ff60637a" providerId="AD" clId="Web-{30BE80EA-762E-4418-862C-C69E4ACB9AD4}" dt="2018-04-02T13:24:46.229" v="206"/>
          <ac:spMkLst>
            <pc:docMk/>
            <pc:sldMk cId="1381673499" sldId="280"/>
            <ac:spMk id="3" creationId="{00000000-0000-0000-0000-000000000000}"/>
          </ac:spMkLst>
        </pc:spChg>
      </pc:sldChg>
      <pc:sldChg chg="addSp modSp new modNotes">
        <pc:chgData name="MATHEUS MANNES" userId="S::05194666918@udesc.br::210c1e74-9ae2-4996-b878-2342ff60637a" providerId="AD" clId="Web-{30BE80EA-762E-4418-862C-C69E4ACB9AD4}" dt="2018-04-02T13:23:53.148" v="187"/>
        <pc:sldMkLst>
          <pc:docMk/>
          <pc:sldMk cId="2218507703" sldId="281"/>
        </pc:sldMkLst>
        <pc:spChg chg="mod">
          <ac:chgData name="MATHEUS MANNES" userId="S::05194666918@udesc.br::210c1e74-9ae2-4996-b878-2342ff60637a" providerId="AD" clId="Web-{30BE80EA-762E-4418-862C-C69E4ACB9AD4}" dt="2018-04-02T13:15:54.780" v="5"/>
          <ac:spMkLst>
            <pc:docMk/>
            <pc:sldMk cId="2218507703" sldId="281"/>
            <ac:spMk id="2" creationId="{35FB1B9E-C265-4792-9AED-DBF51507290A}"/>
          </ac:spMkLst>
        </pc:spChg>
        <pc:spChg chg="mod">
          <ac:chgData name="MATHEUS MANNES" userId="S::05194666918@udesc.br::210c1e74-9ae2-4996-b878-2342ff60637a" providerId="AD" clId="Web-{30BE80EA-762E-4418-862C-C69E4ACB9AD4}" dt="2018-04-02T13:16:28.735" v="33"/>
          <ac:spMkLst>
            <pc:docMk/>
            <pc:sldMk cId="2218507703" sldId="281"/>
            <ac:spMk id="3" creationId="{098800C5-CA84-499E-A865-5466174662EC}"/>
          </ac:spMkLst>
        </pc:spChg>
        <pc:picChg chg="add mod">
          <ac:chgData name="MATHEUS MANNES" userId="S::05194666918@udesc.br::210c1e74-9ae2-4996-b878-2342ff60637a" providerId="AD" clId="Web-{30BE80EA-762E-4418-862C-C69E4ACB9AD4}" dt="2018-04-02T13:19:39.414" v="39"/>
          <ac:picMkLst>
            <pc:docMk/>
            <pc:sldMk cId="2218507703" sldId="281"/>
            <ac:picMk id="4" creationId="{CE73DD82-0D4A-48DD-BDF6-713B427D824E}"/>
          </ac:picMkLst>
        </pc:picChg>
      </pc:sldChg>
    </pc:docChg>
  </pc:docChgLst>
  <pc:docChgLst>
    <pc:chgData name="MATHEUS MANNES" userId="1003BFFDA33C8310@LIVE.COM" providerId="AD" clId="Web-{3ECB4D6C-846C-4710-A5A1-9F22AF818FE1}"/>
    <pc:docChg chg="modSld">
      <pc:chgData name="MATHEUS MANNES" userId="1003BFFDA33C8310@LIVE.COM" providerId="AD" clId="Web-{3ECB4D6C-846C-4710-A5A1-9F22AF818FE1}" dt="2018-02-09T16:51:25.611" v="7"/>
      <pc:docMkLst>
        <pc:docMk/>
      </pc:docMkLst>
      <pc:sldChg chg="modSp">
        <pc:chgData name="MATHEUS MANNES" userId="1003BFFDA33C8310@LIVE.COM" providerId="AD" clId="Web-{3ECB4D6C-846C-4710-A5A1-9F22AF818FE1}" dt="2018-02-09T16:51:25.611" v="6"/>
        <pc:sldMkLst>
          <pc:docMk/>
          <pc:sldMk cId="963978498" sldId="276"/>
        </pc:sldMkLst>
        <pc:spChg chg="mod">
          <ac:chgData name="MATHEUS MANNES" userId="1003BFFDA33C8310@LIVE.COM" providerId="AD" clId="Web-{3ECB4D6C-846C-4710-A5A1-9F22AF818FE1}" dt="2018-02-09T16:51:25.611" v="6"/>
          <ac:spMkLst>
            <pc:docMk/>
            <pc:sldMk cId="963978498" sldId="276"/>
            <ac:spMk id="3" creationId="{C33276D5-1F12-4528-9F4E-40CE9AE3C7A3}"/>
          </ac:spMkLst>
        </pc:spChg>
      </pc:sldChg>
    </pc:docChg>
  </pc:docChgLst>
  <pc:docChgLst>
    <pc:chgData name="MATHEUS MANNES" userId="1003BFFDA33C8310@LIVE.COM" providerId="AD" clId="Web-{C2D51EBF-928D-4B4E-942C-493E2051FFB0}"/>
    <pc:docChg chg="modSld">
      <pc:chgData name="MATHEUS MANNES" userId="1003BFFDA33C8310@LIVE.COM" providerId="AD" clId="Web-{C2D51EBF-928D-4B4E-942C-493E2051FFB0}" dt="2018-02-01T17:37:10.611" v="5"/>
      <pc:docMkLst>
        <pc:docMk/>
      </pc:docMkLst>
      <pc:sldChg chg="modSp">
        <pc:chgData name="MATHEUS MANNES" userId="1003BFFDA33C8310@LIVE.COM" providerId="AD" clId="Web-{C2D51EBF-928D-4B4E-942C-493E2051FFB0}" dt="2018-02-01T17:36:43.806" v="2"/>
        <pc:sldMkLst>
          <pc:docMk/>
          <pc:sldMk cId="2074047603" sldId="260"/>
        </pc:sldMkLst>
        <pc:spChg chg="mod">
          <ac:chgData name="MATHEUS MANNES" userId="1003BFFDA33C8310@LIVE.COM" providerId="AD" clId="Web-{C2D51EBF-928D-4B4E-942C-493E2051FFB0}" dt="2018-02-01T17:36:43.806" v="2"/>
          <ac:spMkLst>
            <pc:docMk/>
            <pc:sldMk cId="2074047603" sldId="260"/>
            <ac:spMk id="3" creationId="{EA248AB4-24BA-466B-BC46-59F9DE65EB8A}"/>
          </ac:spMkLst>
        </pc:spChg>
      </pc:sldChg>
      <pc:sldChg chg="delSp">
        <pc:chgData name="MATHEUS MANNES" userId="1003BFFDA33C8310@LIVE.COM" providerId="AD" clId="Web-{C2D51EBF-928D-4B4E-942C-493E2051FFB0}" dt="2018-02-01T17:37:10.611" v="5"/>
        <pc:sldMkLst>
          <pc:docMk/>
          <pc:sldMk cId="44478909" sldId="271"/>
        </pc:sldMkLst>
        <pc:spChg chg="del">
          <ac:chgData name="MATHEUS MANNES" userId="1003BFFDA33C8310@LIVE.COM" providerId="AD" clId="Web-{C2D51EBF-928D-4B4E-942C-493E2051FFB0}" dt="2018-02-01T17:37:10.611" v="5"/>
          <ac:spMkLst>
            <pc:docMk/>
            <pc:sldMk cId="44478909" sldId="271"/>
            <ac:spMk id="3" creationId="{BFFEEB07-D6CD-40EE-899A-DBFA7ABCAFF0}"/>
          </ac:spMkLst>
        </pc:spChg>
      </pc:sldChg>
      <pc:sldChg chg="delSp">
        <pc:chgData name="MATHEUS MANNES" userId="1003BFFDA33C8310@LIVE.COM" providerId="AD" clId="Web-{C2D51EBF-928D-4B4E-942C-493E2051FFB0}" dt="2018-02-01T17:36:57.315" v="4"/>
        <pc:sldMkLst>
          <pc:docMk/>
          <pc:sldMk cId="1208572004" sldId="273"/>
        </pc:sldMkLst>
        <pc:spChg chg="del">
          <ac:chgData name="MATHEUS MANNES" userId="1003BFFDA33C8310@LIVE.COM" providerId="AD" clId="Web-{C2D51EBF-928D-4B4E-942C-493E2051FFB0}" dt="2018-02-01T17:36:57.315" v="4"/>
          <ac:spMkLst>
            <pc:docMk/>
            <pc:sldMk cId="1208572004" sldId="273"/>
            <ac:spMk id="3" creationId="{93263725-E758-4038-AC37-9ACC8AF4D3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488D3-CFFA-4A35-9304-C23E584F2BCF}" type="datetimeFigureOut">
              <a:rPr lang="en-US"/>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A6DAD-5D90-45EA-B5B3-0D30207459F7}" type="slidenum">
              <a:rPr lang="en-US"/>
              <a:t>‹#›</a:t>
            </a:fld>
            <a:endParaRPr lang="en-US"/>
          </a:p>
        </p:txBody>
      </p:sp>
    </p:spTree>
    <p:extLst>
      <p:ext uri="{BB962C8B-B14F-4D97-AF65-F5344CB8AC3E}">
        <p14:creationId xmlns:p14="http://schemas.microsoft.com/office/powerpoint/2010/main" val="96741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webmaster.cct@udesc.b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Essa apresentação foi concebida com a finalidade de apresentar as características da nova versão do Camaleão</a:t>
            </a:r>
          </a:p>
        </p:txBody>
      </p:sp>
      <p:sp>
        <p:nvSpPr>
          <p:cNvPr id="4" name="Slide Number Placeholder 3"/>
          <p:cNvSpPr>
            <a:spLocks noGrp="1"/>
          </p:cNvSpPr>
          <p:nvPr>
            <p:ph type="sldNum" sz="quarter" idx="10"/>
          </p:nvPr>
        </p:nvSpPr>
        <p:spPr/>
        <p:txBody>
          <a:bodyPr/>
          <a:lstStyle/>
          <a:p>
            <a:fld id="{925A6DAD-5D90-45EA-B5B3-0D30207459F7}" type="slidenum">
              <a:rPr lang="en-US"/>
              <a:t>1</a:t>
            </a:fld>
            <a:endParaRPr lang="en-US"/>
          </a:p>
        </p:txBody>
      </p:sp>
    </p:spTree>
    <p:extLst>
      <p:ext uri="{BB962C8B-B14F-4D97-AF65-F5344CB8AC3E}">
        <p14:creationId xmlns:p14="http://schemas.microsoft.com/office/powerpoint/2010/main" val="125113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clicar no "lápis" a tela de edição aparecerá.</a:t>
            </a:r>
          </a:p>
          <a:p>
            <a:endParaRPr lang="pt-BR" dirty="0"/>
          </a:p>
          <a:p>
            <a:r>
              <a:rPr lang="pt-BR" dirty="0"/>
              <a:t>Na parte superior podemos ter várias abas, dependendo do modelo selecionado para a página (esse modelo é selecionado na criação da página, ver slides adiante), nesse caso temos 4 abas.</a:t>
            </a:r>
          </a:p>
          <a:p>
            <a:r>
              <a:rPr lang="pt-BR" dirty="0"/>
              <a:t>Como essa aba atual é do tipo "conteúdo", temos na parte central um editor de texto.</a:t>
            </a:r>
          </a:p>
          <a:p>
            <a:r>
              <a:rPr lang="pt-BR" dirty="0"/>
              <a:t>No editor temos os botões B para negrito, I para itálico, S para tachado.</a:t>
            </a:r>
          </a:p>
          <a:p>
            <a:r>
              <a:rPr lang="pt-BR" dirty="0"/>
              <a:t>Ainda temos botões para criar lista, avançar ou recuar a lista, e um separador de secção.</a:t>
            </a:r>
          </a:p>
          <a:p>
            <a:r>
              <a:rPr lang="pt-BR" dirty="0"/>
              <a:t>Temos também a formatação do texto, que se divide em 4: formatação, título 4, 5 e 6. Mais detalhes a seguir.</a:t>
            </a:r>
          </a:p>
          <a:p>
            <a:r>
              <a:rPr lang="pt-BR" dirty="0"/>
              <a:t>E por fim temos adicionar e remover hiperlink, adicionar âncora (desenho de bandeira) e um botão de ajuda (em inglês).</a:t>
            </a:r>
          </a:p>
          <a:p>
            <a:r>
              <a:rPr lang="pt-BR" dirty="0"/>
              <a:t>Na parte inferior é possível enviar arquivos para criarmos link de download.</a:t>
            </a:r>
          </a:p>
          <a:p>
            <a:r>
              <a:rPr lang="pt-BR" dirty="0"/>
              <a:t>Ressaltando: o fato de enviar um arquivo na parte inferior não disponibiliza automaticamente o mesmo para download, é necessário colocar um hiperlink no editor de texto.</a:t>
            </a:r>
          </a:p>
        </p:txBody>
      </p:sp>
      <p:sp>
        <p:nvSpPr>
          <p:cNvPr id="4" name="Slide Number Placeholder 3"/>
          <p:cNvSpPr>
            <a:spLocks noGrp="1"/>
          </p:cNvSpPr>
          <p:nvPr>
            <p:ph type="sldNum" sz="quarter" idx="10"/>
          </p:nvPr>
        </p:nvSpPr>
        <p:spPr/>
        <p:txBody>
          <a:bodyPr/>
          <a:lstStyle/>
          <a:p>
            <a:fld id="{925A6DAD-5D90-45EA-B5B3-0D30207459F7}" type="slidenum">
              <a:rPr lang="en-US"/>
              <a:t>10</a:t>
            </a:fld>
            <a:endParaRPr lang="en-US"/>
          </a:p>
        </p:txBody>
      </p:sp>
    </p:spTree>
    <p:extLst>
      <p:ext uri="{BB962C8B-B14F-4D97-AF65-F5344CB8AC3E}">
        <p14:creationId xmlns:p14="http://schemas.microsoft.com/office/powerpoint/2010/main" val="241448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Dentro do editor de texto a tecla "</a:t>
            </a:r>
            <a:r>
              <a:rPr lang="pt-BR" dirty="0" err="1"/>
              <a:t>Enter</a:t>
            </a:r>
            <a:r>
              <a:rPr lang="pt-BR" dirty="0"/>
              <a:t>" do teclado gera um novo parágrafo.</a:t>
            </a:r>
          </a:p>
          <a:p>
            <a:r>
              <a:rPr lang="pt-BR" dirty="0"/>
              <a:t>Para criar uma linha nova, mas dentro do mesmo parágrafo, é necessário segurar a tecla "Shift" e então pressionar "</a:t>
            </a:r>
            <a:r>
              <a:rPr lang="pt-BR" dirty="0" err="1"/>
              <a:t>Enter</a:t>
            </a:r>
            <a:r>
              <a:rPr lang="pt-BR" dirty="0"/>
              <a:t>".</a:t>
            </a:r>
          </a:p>
          <a:p>
            <a:r>
              <a:rPr lang="pt-BR" dirty="0"/>
              <a:t>Repare que como o texto pertence ao mesmo parágrafo, ao mudar o estilo de formatação para Titulo 4, 5 ou 6, o parágrafo inteiro mudará.</a:t>
            </a:r>
          </a:p>
        </p:txBody>
      </p:sp>
      <p:sp>
        <p:nvSpPr>
          <p:cNvPr id="4" name="Slide Number Placeholder 3"/>
          <p:cNvSpPr>
            <a:spLocks noGrp="1"/>
          </p:cNvSpPr>
          <p:nvPr>
            <p:ph type="sldNum" sz="quarter" idx="10"/>
          </p:nvPr>
        </p:nvSpPr>
        <p:spPr/>
        <p:txBody>
          <a:bodyPr/>
          <a:lstStyle/>
          <a:p>
            <a:fld id="{925A6DAD-5D90-45EA-B5B3-0D30207459F7}" type="slidenum">
              <a:rPr lang="en-US"/>
              <a:t>11</a:t>
            </a:fld>
            <a:endParaRPr lang="en-US"/>
          </a:p>
        </p:txBody>
      </p:sp>
    </p:spTree>
    <p:extLst>
      <p:ext uri="{BB962C8B-B14F-4D97-AF65-F5344CB8AC3E}">
        <p14:creationId xmlns:p14="http://schemas.microsoft.com/office/powerpoint/2010/main" val="350158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Agora vamos focar em envio de arquivos:</a:t>
            </a:r>
          </a:p>
          <a:p>
            <a:r>
              <a:rPr lang="pt-BR" dirty="0"/>
              <a:t>Caso você envie vários arquivos numa mesma página, exemplo: página com editais, o último arquivo enviado sempre fica no topo com o fundo verde, assim você não se perde em meio à vários arquivos.</a:t>
            </a:r>
          </a:p>
          <a:p>
            <a:r>
              <a:rPr lang="pt-BR" dirty="0"/>
              <a:t>Depois de enviado, é possível copiar o link usando o botão direito do mouse, e selecionar "copiar link" ou "copiar endereço" (depende do navegador)</a:t>
            </a:r>
          </a:p>
          <a:p>
            <a:r>
              <a:rPr lang="pt-BR" dirty="0"/>
              <a:t>Para criar um link para download no editor de texto:</a:t>
            </a:r>
          </a:p>
          <a:p>
            <a:r>
              <a:rPr lang="pt-BR" dirty="0"/>
              <a:t>Selecione o texto que deseja transformar em link, cuidado para não selecionar espaços vazios fora do texto, pois o link ficará visualmente feio.</a:t>
            </a:r>
          </a:p>
          <a:p>
            <a:r>
              <a:rPr lang="pt-BR" dirty="0"/>
              <a:t>Após a seleção do texto, clique no botão de hiperlink.</a:t>
            </a:r>
          </a:p>
          <a:p>
            <a:r>
              <a:rPr lang="pt-BR" dirty="0"/>
              <a:t>Ao inserir um hiperlink no editor de texto, há três opções URL, âncora e e-mail.</a:t>
            </a:r>
          </a:p>
          <a:p>
            <a:r>
              <a:rPr lang="pt-BR" dirty="0"/>
              <a:t>Para links convencionais, páginas web e arquivos anexados no camaleão, utiliza-se o URL.</a:t>
            </a:r>
          </a:p>
        </p:txBody>
      </p:sp>
      <p:sp>
        <p:nvSpPr>
          <p:cNvPr id="4" name="Slide Number Placeholder 3"/>
          <p:cNvSpPr>
            <a:spLocks noGrp="1"/>
          </p:cNvSpPr>
          <p:nvPr>
            <p:ph type="sldNum" sz="quarter" idx="10"/>
          </p:nvPr>
        </p:nvSpPr>
        <p:spPr/>
        <p:txBody>
          <a:bodyPr/>
          <a:lstStyle/>
          <a:p>
            <a:fld id="{925A6DAD-5D90-45EA-B5B3-0D30207459F7}" type="slidenum">
              <a:rPr lang="en-US"/>
              <a:t>12</a:t>
            </a:fld>
            <a:endParaRPr lang="en-US"/>
          </a:p>
        </p:txBody>
      </p:sp>
    </p:spTree>
    <p:extLst>
      <p:ext uri="{BB962C8B-B14F-4D97-AF65-F5344CB8AC3E}">
        <p14:creationId xmlns:p14="http://schemas.microsoft.com/office/powerpoint/2010/main" val="265971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Aqui temos um teste para ilustrar a aparência dos componentes de texto.</a:t>
            </a:r>
          </a:p>
          <a:p>
            <a:r>
              <a:rPr lang="pt-BR" dirty="0"/>
              <a:t>Temos os títulos 4, 5 e 6. Notem que não há espaçamento logo abaixo dos títulos, portanto deve ser feito manualmente com um "</a:t>
            </a:r>
            <a:r>
              <a:rPr lang="pt-BR" dirty="0" err="1"/>
              <a:t>Enter</a:t>
            </a:r>
            <a:r>
              <a:rPr lang="pt-BR" dirty="0"/>
              <a:t>" se desejado.</a:t>
            </a:r>
          </a:p>
          <a:p>
            <a:r>
              <a:rPr lang="pt-BR" dirty="0"/>
              <a:t>Exemplo de separador (linha fina com transparência) entre os parágrafos abaixo do título 4.</a:t>
            </a:r>
          </a:p>
          <a:p>
            <a:r>
              <a:rPr lang="pt-BR" dirty="0"/>
              <a:t>Exemplo de texto negrito, itálico e tachado.</a:t>
            </a:r>
          </a:p>
          <a:p>
            <a:r>
              <a:rPr lang="pt-BR" dirty="0"/>
              <a:t>Um exemplo de lista, com recuo (</a:t>
            </a:r>
            <a:r>
              <a:rPr lang="pt-BR" dirty="0" err="1"/>
              <a:t>sub-lista</a:t>
            </a:r>
            <a:r>
              <a:rPr lang="pt-BR" dirty="0"/>
              <a:t>).</a:t>
            </a:r>
          </a:p>
          <a:p>
            <a:r>
              <a:rPr lang="pt-BR" dirty="0"/>
              <a:t>E um exemplo de link, todos os links do site são verdes, e ao passar o mouse em cima do link, esse será sublinhado,</a:t>
            </a:r>
          </a:p>
          <a:p>
            <a:r>
              <a:rPr lang="pt-BR" dirty="0"/>
              <a:t>Por isso não há opção de sublinhado no editor de texto, para não confundir os usuários do site.</a:t>
            </a:r>
          </a:p>
          <a:p>
            <a:endParaRPr lang="pt-BR" dirty="0"/>
          </a:p>
          <a:p>
            <a:r>
              <a:rPr lang="pt-BR" dirty="0"/>
              <a:t>Repare que todo texto é alinhado à esquerda, tanto que não há ferramentas de alinhamento dentro do editor de texto.</a:t>
            </a:r>
          </a:p>
        </p:txBody>
      </p:sp>
      <p:sp>
        <p:nvSpPr>
          <p:cNvPr id="4" name="Slide Number Placeholder 3"/>
          <p:cNvSpPr>
            <a:spLocks noGrp="1"/>
          </p:cNvSpPr>
          <p:nvPr>
            <p:ph type="sldNum" sz="quarter" idx="10"/>
          </p:nvPr>
        </p:nvSpPr>
        <p:spPr/>
        <p:txBody>
          <a:bodyPr/>
          <a:lstStyle/>
          <a:p>
            <a:fld id="{925A6DAD-5D90-45EA-B5B3-0D30207459F7}" type="slidenum">
              <a:rPr lang="en-US"/>
              <a:t>13</a:t>
            </a:fld>
            <a:endParaRPr lang="en-US"/>
          </a:p>
        </p:txBody>
      </p:sp>
    </p:spTree>
    <p:extLst>
      <p:ext uri="{BB962C8B-B14F-4D97-AF65-F5344CB8AC3E}">
        <p14:creationId xmlns:p14="http://schemas.microsoft.com/office/powerpoint/2010/main" val="398849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Sempre atentar-se aos espaços em torno dos links, fica visualmente feio o sublinhado "sobrar para fora".</a:t>
            </a:r>
          </a:p>
          <a:p>
            <a:r>
              <a:rPr lang="pt-BR" dirty="0"/>
              <a:t>Não usar espaços para alinhar texto, a identidade visual do site define o texto como alinhado à esquerda.</a:t>
            </a:r>
          </a:p>
        </p:txBody>
      </p:sp>
      <p:sp>
        <p:nvSpPr>
          <p:cNvPr id="4" name="Slide Number Placeholder 3"/>
          <p:cNvSpPr>
            <a:spLocks noGrp="1"/>
          </p:cNvSpPr>
          <p:nvPr>
            <p:ph type="sldNum" sz="quarter" idx="10"/>
          </p:nvPr>
        </p:nvSpPr>
        <p:spPr/>
        <p:txBody>
          <a:bodyPr/>
          <a:lstStyle/>
          <a:p>
            <a:fld id="{925A6DAD-5D90-45EA-B5B3-0D30207459F7}" type="slidenum">
              <a:rPr lang="en-US"/>
              <a:t>14</a:t>
            </a:fld>
            <a:endParaRPr lang="en-US"/>
          </a:p>
        </p:txBody>
      </p:sp>
    </p:spTree>
    <p:extLst>
      <p:ext uri="{BB962C8B-B14F-4D97-AF65-F5344CB8AC3E}">
        <p14:creationId xmlns:p14="http://schemas.microsoft.com/office/powerpoint/2010/main" val="11455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cs typeface="Calibri"/>
              </a:rPr>
              <a:t>Mais uma dica para o texto:</a:t>
            </a:r>
          </a:p>
          <a:p>
            <a:r>
              <a:rPr lang="pt-BR" dirty="0">
                <a:cs typeface="Calibri"/>
              </a:rPr>
              <a:t>Ao publicar e-mails diretamente no texto, certifique-se de transformá-lo em um link do tipo e-mail.</a:t>
            </a:r>
          </a:p>
          <a:p>
            <a:r>
              <a:rPr lang="pt-BR" dirty="0">
                <a:cs typeface="Calibri"/>
              </a:rPr>
              <a:t>Basta selecionar o texto, clicar no botão de link (na barra de ferramentas do editor de texto), e selecionar "tipo de link" como "E-mail", e digitar o e-mail em "Endereço de e-mail"</a:t>
            </a:r>
          </a:p>
          <a:p>
            <a:r>
              <a:rPr lang="pt-BR" dirty="0">
                <a:cs typeface="Calibri"/>
              </a:rPr>
              <a:t>Depois de aprovar a edição, no site aparecerá uma mensagem "Ver e-mail", e ao clicar nessa mensagem o e-mail aparece.</a:t>
            </a:r>
          </a:p>
          <a:p>
            <a:r>
              <a:rPr lang="pt-BR" dirty="0">
                <a:cs typeface="Calibri"/>
              </a:rPr>
              <a:t>Isso evita que "robôs" garimpem as páginas procurando endereços de e-mail para mandar SPAM.</a:t>
            </a:r>
          </a:p>
        </p:txBody>
      </p:sp>
      <p:sp>
        <p:nvSpPr>
          <p:cNvPr id="4" name="Slide Number Placeholder 3"/>
          <p:cNvSpPr>
            <a:spLocks noGrp="1"/>
          </p:cNvSpPr>
          <p:nvPr>
            <p:ph type="sldNum" sz="quarter" idx="10"/>
          </p:nvPr>
        </p:nvSpPr>
        <p:spPr/>
        <p:txBody>
          <a:bodyPr/>
          <a:lstStyle/>
          <a:p>
            <a:fld id="{925A6DAD-5D90-45EA-B5B3-0D30207459F7}" type="slidenum">
              <a:rPr lang="en-US"/>
              <a:t>‹#›</a:t>
            </a:fld>
            <a:endParaRPr lang="en-US"/>
          </a:p>
        </p:txBody>
      </p:sp>
    </p:spTree>
    <p:extLst>
      <p:ext uri="{BB962C8B-B14F-4D97-AF65-F5344CB8AC3E}">
        <p14:creationId xmlns:p14="http://schemas.microsoft.com/office/powerpoint/2010/main" val="30140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Aqui temos uma aba do tipo "Lista de imagens com transição", ao enviar um arquivo de imagem o Camaleão pergunta por uma descrição e uma URL, essas duas informações são opcionais, ou seja, não são obrigatórias.</a:t>
            </a:r>
          </a:p>
          <a:p>
            <a:r>
              <a:rPr lang="pt-BR" dirty="0"/>
              <a:t>No caso da lista de imagens com transição, a descrição será um texto de cor branca em cima da imagem.</a:t>
            </a:r>
          </a:p>
          <a:p>
            <a:r>
              <a:rPr lang="pt-BR" dirty="0"/>
              <a:t>A URL serve para criar um link para outro site (ou outra página da UDESC) em cima da imagem, ou seja, o usuário do site ao clicar na imagem será redirecionado para a URL especificada.</a:t>
            </a:r>
          </a:p>
          <a:p>
            <a:r>
              <a:rPr lang="pt-BR" dirty="0"/>
              <a:t>É possível realocar a posição das imagens através das setas, deletar uma imagem através do ícone "lixo", e editar a descrição e URL através do ícone "lápis"</a:t>
            </a:r>
          </a:p>
        </p:txBody>
      </p:sp>
      <p:sp>
        <p:nvSpPr>
          <p:cNvPr id="4" name="Slide Number Placeholder 3"/>
          <p:cNvSpPr>
            <a:spLocks noGrp="1"/>
          </p:cNvSpPr>
          <p:nvPr>
            <p:ph type="sldNum" sz="quarter" idx="10"/>
          </p:nvPr>
        </p:nvSpPr>
        <p:spPr/>
        <p:txBody>
          <a:bodyPr/>
          <a:lstStyle/>
          <a:p>
            <a:fld id="{925A6DAD-5D90-45EA-B5B3-0D30207459F7}" type="slidenum">
              <a:rPr lang="en-US"/>
              <a:t>15</a:t>
            </a:fld>
            <a:endParaRPr lang="en-US"/>
          </a:p>
        </p:txBody>
      </p:sp>
    </p:spTree>
    <p:extLst>
      <p:ext uri="{BB962C8B-B14F-4D97-AF65-F5344CB8AC3E}">
        <p14:creationId xmlns:p14="http://schemas.microsoft.com/office/powerpoint/2010/main" val="184660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Aqui temos a estética de uma área do tipo "Lista de imagens com transição".</a:t>
            </a:r>
          </a:p>
          <a:p>
            <a:r>
              <a:rPr lang="pt-BR" dirty="0"/>
              <a:t>Há setas nas laterais para navegar entre as imagens</a:t>
            </a:r>
          </a:p>
          <a:p>
            <a:r>
              <a:rPr lang="pt-BR" dirty="0"/>
              <a:t>Há uma descrição de cor branca em cima da imagem (opcional)</a:t>
            </a:r>
          </a:p>
          <a:p>
            <a:r>
              <a:rPr lang="pt-BR" dirty="0"/>
              <a:t>E é possível navegar pelas imagens através dos círculos inferiores, o círculo fechado representa a imagem atual.</a:t>
            </a:r>
          </a:p>
        </p:txBody>
      </p:sp>
      <p:sp>
        <p:nvSpPr>
          <p:cNvPr id="4" name="Slide Number Placeholder 3"/>
          <p:cNvSpPr>
            <a:spLocks noGrp="1"/>
          </p:cNvSpPr>
          <p:nvPr>
            <p:ph type="sldNum" sz="quarter" idx="10"/>
          </p:nvPr>
        </p:nvSpPr>
        <p:spPr/>
        <p:txBody>
          <a:bodyPr/>
          <a:lstStyle/>
          <a:p>
            <a:fld id="{925A6DAD-5D90-45EA-B5B3-0D30207459F7}" type="slidenum">
              <a:rPr lang="en-US"/>
              <a:t>16</a:t>
            </a:fld>
            <a:endParaRPr lang="en-US"/>
          </a:p>
        </p:txBody>
      </p:sp>
    </p:spTree>
    <p:extLst>
      <p:ext uri="{BB962C8B-B14F-4D97-AF65-F5344CB8AC3E}">
        <p14:creationId xmlns:p14="http://schemas.microsoft.com/office/powerpoint/2010/main" val="368138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clicar "Gerenciar Menus" podemos modificar os itens no menu lateral.</a:t>
            </a:r>
          </a:p>
          <a:p>
            <a:r>
              <a:rPr lang="pt-BR" dirty="0"/>
              <a:t>No canto direito é possível alterar a posição de um menu com as setas, deletar com o ícone "lixo", e editar com o ícone "lápis".</a:t>
            </a:r>
          </a:p>
          <a:p>
            <a:r>
              <a:rPr lang="pt-BR" dirty="0"/>
              <a:t>A edição é semelhante à criação de um novo menu, portanto aqui abordamos somente a criação.</a:t>
            </a:r>
          </a:p>
          <a:p>
            <a:endParaRPr lang="pt-BR" dirty="0"/>
          </a:p>
          <a:p>
            <a:r>
              <a:rPr lang="pt-BR" dirty="0"/>
              <a:t>Ao clicar na "roda de configuração", em azul ao lado de um item de menu, é possível criar um </a:t>
            </a:r>
            <a:r>
              <a:rPr lang="pt-BR" dirty="0" err="1"/>
              <a:t>submenu</a:t>
            </a:r>
            <a:r>
              <a:rPr lang="pt-BR" dirty="0"/>
              <a:t>, ou seja, subitens dentro daquele item.</a:t>
            </a:r>
          </a:p>
          <a:p>
            <a:endParaRPr lang="pt-BR" dirty="0"/>
          </a:p>
          <a:p>
            <a:r>
              <a:rPr lang="pt-BR" dirty="0"/>
              <a:t>Agora veremos a criação de um item de menu novo ...</a:t>
            </a:r>
          </a:p>
          <a:p>
            <a:endParaRPr lang="pt-BR" dirty="0"/>
          </a:p>
          <a:p>
            <a:r>
              <a:rPr lang="pt-BR" dirty="0"/>
              <a:t>À esquerda, temos a coluna ativo, que defini se aquele item de menu estará disponível para o público.</a:t>
            </a:r>
          </a:p>
          <a:p>
            <a:r>
              <a:rPr lang="pt-BR" dirty="0"/>
              <a:t>Vale ressaltar que o primeiro item, por padrão intitulado Início, deve estar ativo, senão todo site ficará desabilitado.</a:t>
            </a:r>
          </a:p>
          <a:p>
            <a:r>
              <a:rPr lang="pt-BR" dirty="0"/>
              <a:t>Recomendamos modificar o nome do primeiro item de Início para Apresentação, para que o menu fique alfabeticamente organizado.</a:t>
            </a:r>
          </a:p>
        </p:txBody>
      </p:sp>
      <p:sp>
        <p:nvSpPr>
          <p:cNvPr id="4" name="Slide Number Placeholder 3"/>
          <p:cNvSpPr>
            <a:spLocks noGrp="1"/>
          </p:cNvSpPr>
          <p:nvPr>
            <p:ph type="sldNum" sz="quarter" idx="10"/>
          </p:nvPr>
        </p:nvSpPr>
        <p:spPr/>
        <p:txBody>
          <a:bodyPr/>
          <a:lstStyle/>
          <a:p>
            <a:fld id="{925A6DAD-5D90-45EA-B5B3-0D30207459F7}" type="slidenum">
              <a:rPr lang="en-US"/>
              <a:t>18</a:t>
            </a:fld>
            <a:endParaRPr lang="en-US"/>
          </a:p>
        </p:txBody>
      </p:sp>
    </p:spTree>
    <p:extLst>
      <p:ext uri="{BB962C8B-B14F-4D97-AF65-F5344CB8AC3E}">
        <p14:creationId xmlns:p14="http://schemas.microsoft.com/office/powerpoint/2010/main" val="2672567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clicar em novo menu, podemos adicionar um novo item ao menu de uma página.</a:t>
            </a:r>
          </a:p>
          <a:p>
            <a:r>
              <a:rPr lang="pt-BR" dirty="0"/>
              <a:t>Descrição é o texto que aparecerá no menu.</a:t>
            </a:r>
          </a:p>
          <a:p>
            <a:r>
              <a:rPr lang="pt-BR" dirty="0"/>
              <a:t>Tipo: temos dois tipos: abrir conteúdo e link externo.</a:t>
            </a:r>
          </a:p>
          <a:p>
            <a:r>
              <a:rPr lang="pt-BR" dirty="0"/>
              <a:t>Abrir conteúdo é quando queremos fazer uma página nova em folha</a:t>
            </a:r>
          </a:p>
          <a:p>
            <a:r>
              <a:rPr lang="pt-BR" dirty="0"/>
              <a:t>ou link externo, que é um link para outra página, tanto do site do </a:t>
            </a:r>
            <a:r>
              <a:rPr lang="pt-BR" dirty="0" err="1"/>
              <a:t>cct</a:t>
            </a:r>
            <a:r>
              <a:rPr lang="pt-BR" dirty="0"/>
              <a:t>, exemplo: página da secretaria de ensino, quanto fora, exemplo: página de periódicos da Capes.</a:t>
            </a:r>
          </a:p>
          <a:p>
            <a:endParaRPr lang="pt-BR" dirty="0"/>
          </a:p>
          <a:p>
            <a:r>
              <a:rPr lang="pt-BR" dirty="0"/>
              <a:t>Vou mostrar um exemplo de abrir conteúdo...</a:t>
            </a:r>
          </a:p>
        </p:txBody>
      </p:sp>
      <p:sp>
        <p:nvSpPr>
          <p:cNvPr id="4" name="Slide Number Placeholder 3"/>
          <p:cNvSpPr>
            <a:spLocks noGrp="1"/>
          </p:cNvSpPr>
          <p:nvPr>
            <p:ph type="sldNum" sz="quarter" idx="10"/>
          </p:nvPr>
        </p:nvSpPr>
        <p:spPr/>
        <p:txBody>
          <a:bodyPr/>
          <a:lstStyle/>
          <a:p>
            <a:fld id="{925A6DAD-5D90-45EA-B5B3-0D30207459F7}" type="slidenum">
              <a:rPr lang="en-US"/>
              <a:t>19</a:t>
            </a:fld>
            <a:endParaRPr lang="en-US"/>
          </a:p>
        </p:txBody>
      </p:sp>
    </p:spTree>
    <p:extLst>
      <p:ext uri="{BB962C8B-B14F-4D97-AF65-F5344CB8AC3E}">
        <p14:creationId xmlns:p14="http://schemas.microsoft.com/office/powerpoint/2010/main" val="137641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versão 3.0 ainda está disponível para quem o editava anteriormente, através do link cct.udesc.br/gerenciador.</a:t>
            </a:r>
          </a:p>
          <a:p>
            <a:r>
              <a:rPr lang="pt-BR" dirty="0"/>
              <a:t>A nova versão, 4.0, é acessada pelo link www.udesc.br/gerenciador</a:t>
            </a:r>
          </a:p>
          <a:p>
            <a:r>
              <a:rPr lang="pt-BR" dirty="0"/>
              <a:t>Ambos utilizam o ID UDESC como login, ou seja, usuário é o CPF e a senha que você definiu no site id.udesc.br.</a:t>
            </a:r>
          </a:p>
          <a:p>
            <a:r>
              <a:rPr lang="pt-BR" dirty="0"/>
              <a:t>A liberação de acesso ao camaleão é feito pela equipe Webmaster, ramal 17632 (bolsistas) ou 17821 (Matheus </a:t>
            </a:r>
            <a:r>
              <a:rPr lang="pt-BR" dirty="0" err="1"/>
              <a:t>Mannes</a:t>
            </a:r>
            <a:r>
              <a:rPr lang="pt-BR" dirty="0"/>
              <a:t>)</a:t>
            </a:r>
          </a:p>
        </p:txBody>
      </p:sp>
      <p:sp>
        <p:nvSpPr>
          <p:cNvPr id="4" name="Slide Number Placeholder 3"/>
          <p:cNvSpPr>
            <a:spLocks noGrp="1"/>
          </p:cNvSpPr>
          <p:nvPr>
            <p:ph type="sldNum" sz="quarter" idx="10"/>
          </p:nvPr>
        </p:nvSpPr>
        <p:spPr/>
        <p:txBody>
          <a:bodyPr/>
          <a:lstStyle/>
          <a:p>
            <a:fld id="{925A6DAD-5D90-45EA-B5B3-0D30207459F7}" type="slidenum">
              <a:rPr lang="en-US"/>
              <a:t>2</a:t>
            </a:fld>
            <a:endParaRPr lang="en-US"/>
          </a:p>
        </p:txBody>
      </p:sp>
    </p:spTree>
    <p:extLst>
      <p:ext uri="{BB962C8B-B14F-4D97-AF65-F5344CB8AC3E}">
        <p14:creationId xmlns:p14="http://schemas.microsoft.com/office/powerpoint/2010/main" val="318078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Na maioria das vezes, a opção selecionada será abrir conteúdo.</a:t>
            </a:r>
          </a:p>
          <a:p>
            <a:r>
              <a:rPr lang="pt-BR" dirty="0"/>
              <a:t>Ao selecionar essa opção, você deve configurar uma URL amigável.</a:t>
            </a:r>
          </a:p>
          <a:p>
            <a:r>
              <a:rPr lang="pt-BR" dirty="0"/>
              <a:t>E depois escolher o modelo de página.</a:t>
            </a:r>
          </a:p>
          <a:p>
            <a:r>
              <a:rPr lang="pt-BR" dirty="0"/>
              <a:t>Há 10 modelos diferentes, somente texto, imagem e texto, entre outros layouts.</a:t>
            </a:r>
          </a:p>
          <a:p>
            <a:r>
              <a:rPr lang="pt-BR" dirty="0"/>
              <a:t>E para flexibilizar um pouco, na parte inferior é possível mudar as áreas da página.</a:t>
            </a:r>
          </a:p>
          <a:p>
            <a:r>
              <a:rPr lang="pt-BR" dirty="0"/>
              <a:t>Repare nos números em vermelho que aparecem na imagem central, eles também estão presentes numa lista abaixo, na extrema direita de uma área listada há um botão com "setas intercruzadas", esse botão serve para mapear a área para outro tipo.</a:t>
            </a:r>
          </a:p>
          <a:p>
            <a:r>
              <a:rPr lang="pt-BR" dirty="0"/>
              <a:t>Então pode-se ter esse layout com uma imagem no lado esquerdo, por exemplo, basta clicar no botão de "mapear para outro tipo" e selecionar "lista de imagens".</a:t>
            </a:r>
          </a:p>
          <a:p>
            <a:r>
              <a:rPr lang="pt-BR" dirty="0"/>
              <a:t>Cada área listada vira uma aba naquele editor de conteúdo que vimos anteriormente.</a:t>
            </a:r>
          </a:p>
        </p:txBody>
      </p:sp>
      <p:sp>
        <p:nvSpPr>
          <p:cNvPr id="4" name="Slide Number Placeholder 3"/>
          <p:cNvSpPr>
            <a:spLocks noGrp="1"/>
          </p:cNvSpPr>
          <p:nvPr>
            <p:ph type="sldNum" sz="quarter" idx="10"/>
          </p:nvPr>
        </p:nvSpPr>
        <p:spPr/>
        <p:txBody>
          <a:bodyPr/>
          <a:lstStyle/>
          <a:p>
            <a:fld id="{925A6DAD-5D90-45EA-B5B3-0D30207459F7}" type="slidenum">
              <a:rPr lang="en-US"/>
              <a:t>20</a:t>
            </a:fld>
            <a:endParaRPr lang="en-US"/>
          </a:p>
        </p:txBody>
      </p:sp>
    </p:spTree>
    <p:extLst>
      <p:ext uri="{BB962C8B-B14F-4D97-AF65-F5344CB8AC3E}">
        <p14:creationId xmlns:p14="http://schemas.microsoft.com/office/powerpoint/2010/main" val="123908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Última parte da capacitação: Formulários</a:t>
            </a:r>
          </a:p>
        </p:txBody>
      </p:sp>
      <p:sp>
        <p:nvSpPr>
          <p:cNvPr id="4" name="Slide Number Placeholder 3"/>
          <p:cNvSpPr>
            <a:spLocks noGrp="1"/>
          </p:cNvSpPr>
          <p:nvPr>
            <p:ph type="sldNum" sz="quarter" idx="10"/>
          </p:nvPr>
        </p:nvSpPr>
        <p:spPr/>
        <p:txBody>
          <a:bodyPr/>
          <a:lstStyle/>
          <a:p>
            <a:fld id="{925A6DAD-5D90-45EA-B5B3-0D30207459F7}" type="slidenum">
              <a:rPr lang="en-US"/>
              <a:t>21</a:t>
            </a:fld>
            <a:endParaRPr lang="en-US"/>
          </a:p>
        </p:txBody>
      </p:sp>
    </p:spTree>
    <p:extLst>
      <p:ext uri="{BB962C8B-B14F-4D97-AF65-F5344CB8AC3E}">
        <p14:creationId xmlns:p14="http://schemas.microsoft.com/office/powerpoint/2010/main" val="143928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Para finalizar,</a:t>
            </a:r>
          </a:p>
          <a:p>
            <a:r>
              <a:rPr lang="pt-BR" dirty="0"/>
              <a:t>A função de formulário continua na versão 3.0 do Camaleão, ou seja, deve-se acessar cct.udesc.br/gerenciador e depois ir em "Formulários v2".</a:t>
            </a:r>
          </a:p>
          <a:p>
            <a:endParaRPr lang="pt-BR" dirty="0"/>
          </a:p>
          <a:p>
            <a:r>
              <a:rPr lang="pt-BR" dirty="0"/>
              <a:t>A migração dos formulários será realizada automaticamente, e nenhum dado será perdido.</a:t>
            </a:r>
          </a:p>
          <a:p>
            <a:r>
              <a:rPr lang="pt-BR" dirty="0"/>
              <a:t>Ainda não temos data definida dessa migração, mas será enviado um comunicado antes que essa ocorra.</a:t>
            </a:r>
          </a:p>
          <a:p>
            <a:endParaRPr lang="pt-BR" dirty="0"/>
          </a:p>
          <a:p>
            <a:r>
              <a:rPr lang="pt-BR" dirty="0"/>
              <a:t>Após a migração dos formulários será possível acessá-los através do Camaleão v4.0 em udesc.br/gerenciador</a:t>
            </a:r>
          </a:p>
        </p:txBody>
      </p:sp>
      <p:sp>
        <p:nvSpPr>
          <p:cNvPr id="4" name="Slide Number Placeholder 3"/>
          <p:cNvSpPr>
            <a:spLocks noGrp="1"/>
          </p:cNvSpPr>
          <p:nvPr>
            <p:ph type="sldNum" sz="quarter" idx="10"/>
          </p:nvPr>
        </p:nvSpPr>
        <p:spPr/>
        <p:txBody>
          <a:bodyPr/>
          <a:lstStyle/>
          <a:p>
            <a:fld id="{925A6DAD-5D90-45EA-B5B3-0D30207459F7}" type="slidenum">
              <a:rPr lang="en-US"/>
              <a:t>22</a:t>
            </a:fld>
            <a:endParaRPr lang="en-US"/>
          </a:p>
        </p:txBody>
      </p:sp>
    </p:spTree>
    <p:extLst>
      <p:ext uri="{BB962C8B-B14F-4D97-AF65-F5344CB8AC3E}">
        <p14:creationId xmlns:p14="http://schemas.microsoft.com/office/powerpoint/2010/main" val="1793155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Quaisquer dúvidas sobre o Camaleão basta entrar em contato através do e-mail </a:t>
            </a:r>
            <a:r>
              <a:rPr lang="pt-BR" dirty="0">
                <a:hlinkClick r:id="rId3"/>
              </a:rPr>
              <a:t>webmaster.cct@udesc.br</a:t>
            </a:r>
            <a:r>
              <a:rPr lang="pt-BR" dirty="0"/>
              <a:t> ou pelos ramais: 17632 (Bolsistas) ou 17821 (Matheus </a:t>
            </a:r>
            <a:r>
              <a:rPr lang="pt-BR" dirty="0" err="1"/>
              <a:t>Mannes</a:t>
            </a:r>
            <a:r>
              <a:rPr lang="pt-BR" dirty="0"/>
              <a:t>)</a:t>
            </a:r>
          </a:p>
        </p:txBody>
      </p:sp>
      <p:sp>
        <p:nvSpPr>
          <p:cNvPr id="4" name="Slide Number Placeholder 3"/>
          <p:cNvSpPr>
            <a:spLocks noGrp="1"/>
          </p:cNvSpPr>
          <p:nvPr>
            <p:ph type="sldNum" sz="quarter" idx="10"/>
          </p:nvPr>
        </p:nvSpPr>
        <p:spPr/>
        <p:txBody>
          <a:bodyPr/>
          <a:lstStyle/>
          <a:p>
            <a:fld id="{925A6DAD-5D90-45EA-B5B3-0D30207459F7}" type="slidenum">
              <a:rPr lang="en-US"/>
              <a:t>23</a:t>
            </a:fld>
            <a:endParaRPr lang="en-US"/>
          </a:p>
        </p:txBody>
      </p:sp>
    </p:spTree>
    <p:extLst>
      <p:ext uri="{BB962C8B-B14F-4D97-AF65-F5344CB8AC3E}">
        <p14:creationId xmlns:p14="http://schemas.microsoft.com/office/powerpoint/2010/main" val="412374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realizar o login, o usuário é direcionado ao painel de controle.</a:t>
            </a:r>
          </a:p>
          <a:p>
            <a:r>
              <a:rPr lang="pt-BR" dirty="0"/>
              <a:t>Aqui podemos verificar a versão do camaleão no rodapé.</a:t>
            </a:r>
          </a:p>
          <a:p>
            <a:r>
              <a:rPr lang="pt-BR" dirty="0"/>
              <a:t>Temos um manual, para remover aquelas dúvidas rápidas.</a:t>
            </a:r>
          </a:p>
          <a:p>
            <a:r>
              <a:rPr lang="pt-BR" dirty="0"/>
              <a:t>E o mais importante "Gerenciar o conteúdo do site" (ver slides a seguir)</a:t>
            </a:r>
          </a:p>
        </p:txBody>
      </p:sp>
      <p:sp>
        <p:nvSpPr>
          <p:cNvPr id="4" name="Slide Number Placeholder 3"/>
          <p:cNvSpPr>
            <a:spLocks noGrp="1"/>
          </p:cNvSpPr>
          <p:nvPr>
            <p:ph type="sldNum" sz="quarter" idx="10"/>
          </p:nvPr>
        </p:nvSpPr>
        <p:spPr/>
        <p:txBody>
          <a:bodyPr/>
          <a:lstStyle/>
          <a:p>
            <a:fld id="{925A6DAD-5D90-45EA-B5B3-0D30207459F7}" type="slidenum">
              <a:rPr lang="en-US"/>
              <a:t>3</a:t>
            </a:fld>
            <a:endParaRPr lang="en-US"/>
          </a:p>
        </p:txBody>
      </p:sp>
    </p:spTree>
    <p:extLst>
      <p:ext uri="{BB962C8B-B14F-4D97-AF65-F5344CB8AC3E}">
        <p14:creationId xmlns:p14="http://schemas.microsoft.com/office/powerpoint/2010/main" val="347122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navegação pela URL (o endereço virtual na barra de endereço) não é mais feita através de números, como era na versão anterior, agora temos uma navegação mais intuitiva, aqui temos o exemplo udesc.br/</a:t>
            </a:r>
            <a:r>
              <a:rPr lang="pt-BR" dirty="0" err="1"/>
              <a:t>cct</a:t>
            </a:r>
            <a:r>
              <a:rPr lang="pt-BR" dirty="0"/>
              <a:t>/</a:t>
            </a:r>
            <a:r>
              <a:rPr lang="pt-BR" dirty="0" err="1"/>
              <a:t>sobreocentro</a:t>
            </a:r>
            <a:r>
              <a:rPr lang="pt-BR" dirty="0"/>
              <a:t>/</a:t>
            </a:r>
            <a:r>
              <a:rPr lang="pt-BR" dirty="0" err="1"/>
              <a:t>missao</a:t>
            </a:r>
            <a:r>
              <a:rPr lang="pt-BR" dirty="0"/>
              <a:t>, onde fica bem claro em que página o usuário entrará, isso facilita divulgação de links.</a:t>
            </a:r>
          </a:p>
          <a:p>
            <a:endParaRPr lang="pt-BR"/>
          </a:p>
          <a:p>
            <a:r>
              <a:rPr lang="pt-BR" dirty="0"/>
              <a:t>Aqui temos uma visão geral do menu superior de edição, é semelhante a versão anterior, porém concentrado no topo da página, os detalhes serão explicados nos próximos slides.</a:t>
            </a:r>
          </a:p>
          <a:p>
            <a:endParaRPr lang="pt-BR"/>
          </a:p>
          <a:p>
            <a:r>
              <a:rPr lang="pt-BR" dirty="0"/>
              <a:t>O Site da UDESC CCT é composto por vários "sites", o site do </a:t>
            </a:r>
            <a:r>
              <a:rPr lang="pt-BR" dirty="0" err="1"/>
              <a:t>rh</a:t>
            </a:r>
            <a:r>
              <a:rPr lang="pt-BR" dirty="0"/>
              <a:t>, o site do financeiro, o site do bacharelado em eng. produção, etc.</a:t>
            </a:r>
          </a:p>
          <a:p>
            <a:r>
              <a:rPr lang="pt-BR" dirty="0"/>
              <a:t>Por isso temos esse botão "Gerenciar Sites", onde é definido o endereço do site, e o layout dele (modelo de apresentação, mais detalhes a seguir)</a:t>
            </a:r>
          </a:p>
          <a:p>
            <a:endParaRPr lang="pt-BR"/>
          </a:p>
          <a:p>
            <a:r>
              <a:rPr lang="pt-BR" dirty="0"/>
              <a:t>No "Gerenciar Menus", podemos alterar o menu na lateral esquerda de cada site.</a:t>
            </a:r>
          </a:p>
          <a:p>
            <a:endParaRPr lang="pt-BR"/>
          </a:p>
          <a:p>
            <a:r>
              <a:rPr lang="pt-BR" dirty="0"/>
              <a:t>"Editar Conteúdo" é para alterar o texto, imagens, links de uma página específica, ou seja, a parte que é carregada ao lado direito do menu.</a:t>
            </a:r>
          </a:p>
          <a:p>
            <a:endParaRPr lang="pt-BR"/>
          </a:p>
          <a:p>
            <a:r>
              <a:rPr lang="pt-BR" dirty="0"/>
              <a:t>E em "Responsáveis por este site" é possível obter uma lista de quem tem permissão para alterar determinada página, caso você verifique que uma página está desatualizada ou necessite de alguma melhoria, é possível entrar em contato com os responsáveis por determinada página</a:t>
            </a:r>
          </a:p>
          <a:p>
            <a:endParaRPr lang="pt-BR"/>
          </a:p>
          <a:p>
            <a:r>
              <a:rPr lang="pt-BR" dirty="0"/>
              <a:t>No canto superior direito aparece ainda o nome do seu usuário e um botão para retornar ao painel de controle ("Tela Principal")</a:t>
            </a:r>
          </a:p>
        </p:txBody>
      </p:sp>
      <p:sp>
        <p:nvSpPr>
          <p:cNvPr id="4" name="Slide Number Placeholder 3"/>
          <p:cNvSpPr>
            <a:spLocks noGrp="1"/>
          </p:cNvSpPr>
          <p:nvPr>
            <p:ph type="sldNum" sz="quarter" idx="10"/>
          </p:nvPr>
        </p:nvSpPr>
        <p:spPr/>
        <p:txBody>
          <a:bodyPr/>
          <a:lstStyle/>
          <a:p>
            <a:fld id="{925A6DAD-5D90-45EA-B5B3-0D30207459F7}" type="slidenum">
              <a:rPr lang="en-US"/>
              <a:t>4</a:t>
            </a:fld>
            <a:endParaRPr lang="en-US"/>
          </a:p>
        </p:txBody>
      </p:sp>
    </p:spTree>
    <p:extLst>
      <p:ext uri="{BB962C8B-B14F-4D97-AF65-F5344CB8AC3E}">
        <p14:creationId xmlns:p14="http://schemas.microsoft.com/office/powerpoint/2010/main" val="328593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Primeiro conceito que foi alterado nessa versão é o conceito de sites.</a:t>
            </a:r>
          </a:p>
          <a:p>
            <a:r>
              <a:rPr lang="pt-BR" dirty="0"/>
              <a:t>Dentro do link udesc.br temos o site do CCT, ou seja, udesc.br/</a:t>
            </a:r>
            <a:r>
              <a:rPr lang="pt-BR" dirty="0" err="1"/>
              <a:t>cct</a:t>
            </a:r>
            <a:r>
              <a:rPr lang="pt-BR" dirty="0"/>
              <a:t>, e dentro desse site temos diversos sites, por exemplo: udesc.br/</a:t>
            </a:r>
            <a:r>
              <a:rPr lang="pt-BR" dirty="0" err="1"/>
              <a:t>cct</a:t>
            </a:r>
            <a:r>
              <a:rPr lang="pt-BR" dirty="0"/>
              <a:t>/</a:t>
            </a:r>
            <a:r>
              <a:rPr lang="pt-BR" dirty="0" err="1"/>
              <a:t>rh</a:t>
            </a:r>
            <a:r>
              <a:rPr lang="pt-BR" dirty="0"/>
              <a:t> é o site do Recursos Humanos</a:t>
            </a:r>
          </a:p>
        </p:txBody>
      </p:sp>
      <p:sp>
        <p:nvSpPr>
          <p:cNvPr id="4" name="Slide Number Placeholder 3"/>
          <p:cNvSpPr>
            <a:spLocks noGrp="1"/>
          </p:cNvSpPr>
          <p:nvPr>
            <p:ph type="sldNum" sz="quarter" idx="10"/>
          </p:nvPr>
        </p:nvSpPr>
        <p:spPr/>
        <p:txBody>
          <a:bodyPr/>
          <a:lstStyle/>
          <a:p>
            <a:fld id="{925A6DAD-5D90-45EA-B5B3-0D30207459F7}" type="slidenum">
              <a:rPr lang="en-US"/>
              <a:t>5</a:t>
            </a:fld>
            <a:endParaRPr lang="en-US"/>
          </a:p>
        </p:txBody>
      </p:sp>
    </p:spTree>
    <p:extLst>
      <p:ext uri="{BB962C8B-B14F-4D97-AF65-F5344CB8AC3E}">
        <p14:creationId xmlns:p14="http://schemas.microsoft.com/office/powerpoint/2010/main" val="297001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clicar no "Gerenciar Sites", na barra superior do gerenciador, essa tela aparece.</a:t>
            </a:r>
          </a:p>
          <a:p>
            <a:r>
              <a:rPr lang="pt-BR" dirty="0"/>
              <a:t>Aqui é possível ver todos os sites que existem dentro do site do CCT.</a:t>
            </a:r>
            <a:br>
              <a:rPr lang="en-US" dirty="0"/>
            </a:br>
            <a:r>
              <a:rPr lang="pt-BR" dirty="0"/>
              <a:t>Aqui foi realizada uma pesquisa utilizando os filtros na parte superior.</a:t>
            </a:r>
          </a:p>
          <a:p>
            <a:r>
              <a:rPr lang="pt-BR" dirty="0"/>
              <a:t>Ao clicar no link de um site (em azul), o usuário é direcionado para tal.</a:t>
            </a:r>
          </a:p>
          <a:p>
            <a:r>
              <a:rPr lang="pt-BR" dirty="0"/>
              <a:t>Somente os administradores podem criar sites novos, editar e dar permissões, apesar dos botões aparecerem para os usuários comuns eles não funcionam.</a:t>
            </a:r>
          </a:p>
        </p:txBody>
      </p:sp>
      <p:sp>
        <p:nvSpPr>
          <p:cNvPr id="4" name="Slide Number Placeholder 3"/>
          <p:cNvSpPr>
            <a:spLocks noGrp="1"/>
          </p:cNvSpPr>
          <p:nvPr>
            <p:ph type="sldNum" sz="quarter" idx="10"/>
          </p:nvPr>
        </p:nvSpPr>
        <p:spPr/>
        <p:txBody>
          <a:bodyPr/>
          <a:lstStyle/>
          <a:p>
            <a:fld id="{925A6DAD-5D90-45EA-B5B3-0D30207459F7}" type="slidenum">
              <a:rPr lang="en-US"/>
              <a:t>6</a:t>
            </a:fld>
            <a:endParaRPr lang="en-US"/>
          </a:p>
        </p:txBody>
      </p:sp>
    </p:spTree>
    <p:extLst>
      <p:ext uri="{BB962C8B-B14F-4D97-AF65-F5344CB8AC3E}">
        <p14:creationId xmlns:p14="http://schemas.microsoft.com/office/powerpoint/2010/main" val="130076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Outra forma de chegar em um site é navegando pelo menu superior.</a:t>
            </a:r>
          </a:p>
          <a:p>
            <a:r>
              <a:rPr lang="pt-BR" dirty="0"/>
              <a:t>A parte superior é inalterável, contém as seções principais da UDESC.</a:t>
            </a:r>
          </a:p>
          <a:p>
            <a:r>
              <a:rPr lang="pt-BR" dirty="0"/>
              <a:t>Ao passar o mouse em cima de um item principal, um menu expande, e esse é composto por 3 (três partes)</a:t>
            </a:r>
          </a:p>
          <a:p>
            <a:r>
              <a:rPr lang="pt-BR" dirty="0"/>
              <a:t>Somente os administradores podem mudar esse menu.</a:t>
            </a:r>
          </a:p>
          <a:p>
            <a:r>
              <a:rPr lang="pt-BR" dirty="0"/>
              <a:t>A parte da esquerda contém links diretos (tal como CIPA), ou </a:t>
            </a:r>
            <a:r>
              <a:rPr lang="pt-BR" dirty="0" err="1"/>
              <a:t>submenus</a:t>
            </a:r>
            <a:r>
              <a:rPr lang="pt-BR" dirty="0"/>
              <a:t>, tal como Sobre o Centro, que expande na parte do meio.</a:t>
            </a:r>
          </a:p>
          <a:p>
            <a:r>
              <a:rPr lang="pt-BR" dirty="0"/>
              <a:t>A parte a direita é fixa, e contém links mais gerais.</a:t>
            </a:r>
          </a:p>
          <a:p>
            <a:endParaRPr lang="pt-BR" dirty="0"/>
          </a:p>
          <a:p>
            <a:r>
              <a:rPr lang="pt-BR" dirty="0"/>
              <a:t>Os itens que merecem destaque aqui são "CCT" e "Ensino, Pesquisa e Extensão".</a:t>
            </a:r>
          </a:p>
          <a:p>
            <a:r>
              <a:rPr lang="pt-BR" dirty="0"/>
              <a:t>Dentro de CCT há tudo que é referente ao Campus. (ou seja, agrupou-se a aba "administrativo" e a aba "serviços" do site anterior)</a:t>
            </a:r>
          </a:p>
          <a:p>
            <a:r>
              <a:rPr lang="pt-BR" dirty="0"/>
              <a:t>Já no item "Ensino, pesquisa e extensão" há tudo que é referente a ensino.</a:t>
            </a:r>
          </a:p>
        </p:txBody>
      </p:sp>
      <p:sp>
        <p:nvSpPr>
          <p:cNvPr id="4" name="Slide Number Placeholder 3"/>
          <p:cNvSpPr>
            <a:spLocks noGrp="1"/>
          </p:cNvSpPr>
          <p:nvPr>
            <p:ph type="sldNum" sz="quarter" idx="10"/>
          </p:nvPr>
        </p:nvSpPr>
        <p:spPr/>
        <p:txBody>
          <a:bodyPr/>
          <a:lstStyle/>
          <a:p>
            <a:fld id="{925A6DAD-5D90-45EA-B5B3-0D30207459F7}" type="slidenum">
              <a:rPr lang="en-US"/>
              <a:t>7</a:t>
            </a:fld>
            <a:endParaRPr lang="en-US"/>
          </a:p>
        </p:txBody>
      </p:sp>
    </p:spTree>
    <p:extLst>
      <p:ext uri="{BB962C8B-B14F-4D97-AF65-F5344CB8AC3E}">
        <p14:creationId xmlns:p14="http://schemas.microsoft.com/office/powerpoint/2010/main" val="20290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parte mais importante no camaleão é a edição, é através dela que é possível atualizar informações em páginas já existentes (para criar uma página nova vá até o slide de editar menu)</a:t>
            </a:r>
          </a:p>
        </p:txBody>
      </p:sp>
      <p:sp>
        <p:nvSpPr>
          <p:cNvPr id="4" name="Slide Number Placeholder 3"/>
          <p:cNvSpPr>
            <a:spLocks noGrp="1"/>
          </p:cNvSpPr>
          <p:nvPr>
            <p:ph type="sldNum" sz="quarter" idx="10"/>
          </p:nvPr>
        </p:nvSpPr>
        <p:spPr/>
        <p:txBody>
          <a:bodyPr/>
          <a:lstStyle/>
          <a:p>
            <a:fld id="{925A6DAD-5D90-45EA-B5B3-0D30207459F7}" type="slidenum">
              <a:rPr lang="en-US"/>
              <a:t>8</a:t>
            </a:fld>
            <a:endParaRPr lang="en-US"/>
          </a:p>
        </p:txBody>
      </p:sp>
    </p:spTree>
    <p:extLst>
      <p:ext uri="{BB962C8B-B14F-4D97-AF65-F5344CB8AC3E}">
        <p14:creationId xmlns:p14="http://schemas.microsoft.com/office/powerpoint/2010/main" val="89194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clicar em "Editar conteúdo", localizado na barra superior do gerenciador, uma região expande entre essa barra e o conteúdo da página, aqui temos informações das várias versões e alterações realizadas na página.</a:t>
            </a:r>
          </a:p>
          <a:p>
            <a:r>
              <a:rPr lang="pt-BR" dirty="0"/>
              <a:t>A direita temos:</a:t>
            </a:r>
          </a:p>
          <a:p>
            <a:r>
              <a:rPr lang="pt-BR" dirty="0"/>
              <a:t>Um botão para visualizar a versão, com desenho de olho</a:t>
            </a:r>
          </a:p>
          <a:p>
            <a:r>
              <a:rPr lang="pt-BR" dirty="0"/>
              <a:t>Um botão para editar a versão, com desenho de lápis</a:t>
            </a:r>
          </a:p>
          <a:p>
            <a:r>
              <a:rPr lang="pt-BR" dirty="0"/>
              <a:t>Um botão para aprovar a versão, com desenho de V</a:t>
            </a:r>
          </a:p>
          <a:p>
            <a:endParaRPr lang="pt-BR" dirty="0"/>
          </a:p>
          <a:p>
            <a:r>
              <a:rPr lang="pt-BR" dirty="0"/>
              <a:t>Repare que a versão aprovada fica com o fundo verde.</a:t>
            </a:r>
          </a:p>
          <a:p>
            <a:r>
              <a:rPr lang="pt-BR" dirty="0"/>
              <a:t>E a edição que estiver sendo visualizada ficará com fundo amarelo.</a:t>
            </a:r>
          </a:p>
          <a:p>
            <a:endParaRPr lang="pt-BR" dirty="0"/>
          </a:p>
          <a:p>
            <a:r>
              <a:rPr lang="pt-BR" dirty="0"/>
              <a:t>É importante ressaltar que após a edição, o conteúdo só ficará visível ao público se o botão de "aprovar" for pressionado.</a:t>
            </a:r>
          </a:p>
        </p:txBody>
      </p:sp>
      <p:sp>
        <p:nvSpPr>
          <p:cNvPr id="4" name="Slide Number Placeholder 3"/>
          <p:cNvSpPr>
            <a:spLocks noGrp="1"/>
          </p:cNvSpPr>
          <p:nvPr>
            <p:ph type="sldNum" sz="quarter" idx="10"/>
          </p:nvPr>
        </p:nvSpPr>
        <p:spPr/>
        <p:txBody>
          <a:bodyPr/>
          <a:lstStyle/>
          <a:p>
            <a:fld id="{925A6DAD-5D90-45EA-B5B3-0D30207459F7}" type="slidenum">
              <a:rPr lang="en-US"/>
              <a:t>9</a:t>
            </a:fld>
            <a:endParaRPr lang="en-US"/>
          </a:p>
        </p:txBody>
      </p:sp>
    </p:spTree>
    <p:extLst>
      <p:ext uri="{BB962C8B-B14F-4D97-AF65-F5344CB8AC3E}">
        <p14:creationId xmlns:p14="http://schemas.microsoft.com/office/powerpoint/2010/main" val="22091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037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143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187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563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33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968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689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8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518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44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872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084482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2">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4">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6">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8">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30">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2257" y="4525347"/>
            <a:ext cx="6939722" cy="1737360"/>
          </a:xfrm>
        </p:spPr>
        <p:txBody>
          <a:bodyPr anchor="ctr">
            <a:normAutofit/>
          </a:bodyPr>
          <a:lstStyle/>
          <a:p>
            <a:pPr algn="r"/>
            <a:r>
              <a:rPr lang="pt-BR" sz="4700" dirty="0">
                <a:cs typeface="Calibri Light"/>
              </a:rPr>
              <a:t>Camaleão 4.0</a:t>
            </a:r>
            <a:br>
              <a:rPr lang="pt-BR" sz="4700" dirty="0">
                <a:latin typeface="Calibri Light"/>
                <a:cs typeface="Calibri Light"/>
              </a:rPr>
            </a:br>
            <a:r>
              <a:rPr lang="pt-BR" sz="3200" dirty="0">
                <a:cs typeface="Calibri Light"/>
              </a:rPr>
              <a:t>(e Dicas)</a:t>
            </a:r>
          </a:p>
        </p:txBody>
      </p:sp>
      <p:sp>
        <p:nvSpPr>
          <p:cNvPr id="3" name="Subtitle 2"/>
          <p:cNvSpPr>
            <a:spLocks noGrp="1"/>
          </p:cNvSpPr>
          <p:nvPr>
            <p:ph type="subTitle" idx="1"/>
          </p:nvPr>
        </p:nvSpPr>
        <p:spPr>
          <a:xfrm>
            <a:off x="7921625" y="4525963"/>
            <a:ext cx="3856062" cy="1736725"/>
          </a:xfrm>
        </p:spPr>
        <p:txBody>
          <a:bodyPr anchor="ctr">
            <a:normAutofit/>
          </a:bodyPr>
          <a:lstStyle/>
          <a:p>
            <a:pPr algn="l"/>
            <a:r>
              <a:rPr lang="pt-BR" dirty="0"/>
              <a:t>Coordenação de Informática</a:t>
            </a:r>
            <a:endParaRPr lang="en-US" dirty="0"/>
          </a:p>
          <a:p>
            <a:pPr algn="l"/>
            <a:r>
              <a:rPr lang="pt-BR" dirty="0"/>
              <a:t>UDESC/Joinville</a:t>
            </a:r>
          </a:p>
          <a:p>
            <a:pPr algn="l"/>
            <a:r>
              <a:rPr lang="pt-BR" dirty="0"/>
              <a:t>2018/1</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F253-D824-43B3-B08B-464441052B6C}"/>
              </a:ext>
            </a:extLst>
          </p:cNvPr>
          <p:cNvSpPr>
            <a:spLocks noGrp="1"/>
          </p:cNvSpPr>
          <p:nvPr>
            <p:ph type="title"/>
          </p:nvPr>
        </p:nvSpPr>
        <p:spPr/>
        <p:txBody>
          <a:bodyPr/>
          <a:lstStyle/>
          <a:p>
            <a:r>
              <a:rPr lang="pt-BR"/>
              <a:t>Editor de texto</a:t>
            </a:r>
          </a:p>
        </p:txBody>
      </p:sp>
      <p:pic>
        <p:nvPicPr>
          <p:cNvPr id="8" name="Picture 8" descr="A screenshot of a social media post&#10;&#10;Description generated with very high confidence">
            <a:extLst>
              <a:ext uri="{FF2B5EF4-FFF2-40B4-BE49-F238E27FC236}">
                <a16:creationId xmlns:a16="http://schemas.microsoft.com/office/drawing/2014/main" id="{D354AFB3-C672-4764-A5AE-A0953DF82878}"/>
              </a:ext>
            </a:extLst>
          </p:cNvPr>
          <p:cNvPicPr>
            <a:picLocks noGrp="1" noChangeAspect="1"/>
          </p:cNvPicPr>
          <p:nvPr>
            <p:ph idx="1"/>
          </p:nvPr>
        </p:nvPicPr>
        <p:blipFill>
          <a:blip r:embed="rId3"/>
          <a:stretch>
            <a:fillRect/>
          </a:stretch>
        </p:blipFill>
        <p:spPr>
          <a:xfrm>
            <a:off x="2496430" y="1825625"/>
            <a:ext cx="7199139" cy="4351338"/>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20D9AE00-36F2-4284-AEC7-C5AC65F9CF14}"/>
              </a:ext>
            </a:extLst>
          </p:cNvPr>
          <p:cNvSpPr/>
          <p:nvPr/>
        </p:nvSpPr>
        <p:spPr>
          <a:xfrm>
            <a:off x="3276241" y="2419350"/>
            <a:ext cx="2797534"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85DD6D-2EA2-4BD6-98F3-A2421F54161F}"/>
              </a:ext>
            </a:extLst>
          </p:cNvPr>
          <p:cNvSpPr/>
          <p:nvPr/>
        </p:nvSpPr>
        <p:spPr>
          <a:xfrm>
            <a:off x="3362325" y="3553004"/>
            <a:ext cx="3012835"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1932C8-1CFC-41A2-B8BF-D4819F353618}"/>
              </a:ext>
            </a:extLst>
          </p:cNvPr>
          <p:cNvSpPr/>
          <p:nvPr/>
        </p:nvSpPr>
        <p:spPr>
          <a:xfrm>
            <a:off x="3390900" y="5276850"/>
            <a:ext cx="2380232" cy="627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36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FA86-DC24-4966-AB4D-73B0ED4D2C9D}"/>
              </a:ext>
            </a:extLst>
          </p:cNvPr>
          <p:cNvSpPr>
            <a:spLocks noGrp="1"/>
          </p:cNvSpPr>
          <p:nvPr>
            <p:ph type="title"/>
          </p:nvPr>
        </p:nvSpPr>
        <p:spPr/>
        <p:txBody>
          <a:bodyPr/>
          <a:lstStyle/>
          <a:p>
            <a:r>
              <a:rPr lang="en-US" err="1"/>
              <a:t>Dica</a:t>
            </a:r>
            <a:r>
              <a:rPr lang="en-US"/>
              <a:t> #1</a:t>
            </a:r>
            <a:endParaRPr lang="en-US" err="1"/>
          </a:p>
        </p:txBody>
      </p:sp>
      <p:sp>
        <p:nvSpPr>
          <p:cNvPr id="3" name="Content Placeholder 2">
            <a:extLst>
              <a:ext uri="{FF2B5EF4-FFF2-40B4-BE49-F238E27FC236}">
                <a16:creationId xmlns:a16="http://schemas.microsoft.com/office/drawing/2014/main" id="{63E3A632-62C0-4721-9964-04C56F2B14A6}"/>
              </a:ext>
            </a:extLst>
          </p:cNvPr>
          <p:cNvSpPr>
            <a:spLocks noGrp="1"/>
          </p:cNvSpPr>
          <p:nvPr>
            <p:ph idx="1"/>
          </p:nvPr>
        </p:nvSpPr>
        <p:spPr/>
        <p:txBody>
          <a:bodyPr vert="horz" lIns="91440" tIns="45720" rIns="91440" bIns="45720" rtlCol="0" anchor="t">
            <a:normAutofit/>
          </a:bodyPr>
          <a:lstStyle/>
          <a:p>
            <a:r>
              <a:rPr lang="pt-BR" err="1"/>
              <a:t>Enter</a:t>
            </a:r>
            <a:r>
              <a:rPr lang="pt-BR"/>
              <a:t> cria parágrafo novo</a:t>
            </a:r>
          </a:p>
          <a:p>
            <a:r>
              <a:rPr lang="pt-BR" err="1"/>
              <a:t>Shift+Enter</a:t>
            </a:r>
            <a:r>
              <a:rPr lang="pt-BR"/>
              <a:t> cria linha nova no mesmo parágrafo</a:t>
            </a:r>
          </a:p>
        </p:txBody>
      </p:sp>
      <p:pic>
        <p:nvPicPr>
          <p:cNvPr id="4" name="Picture 4" descr="A screenshot of a cell phone&#10;&#10;Description generated with very high confidence">
            <a:extLst>
              <a:ext uri="{FF2B5EF4-FFF2-40B4-BE49-F238E27FC236}">
                <a16:creationId xmlns:a16="http://schemas.microsoft.com/office/drawing/2014/main" id="{41C00E6F-86B5-435E-950B-A0A95DF317B3}"/>
              </a:ext>
            </a:extLst>
          </p:cNvPr>
          <p:cNvPicPr>
            <a:picLocks noChangeAspect="1"/>
          </p:cNvPicPr>
          <p:nvPr/>
        </p:nvPicPr>
        <p:blipFill>
          <a:blip r:embed="rId3"/>
          <a:stretch>
            <a:fillRect/>
          </a:stretch>
        </p:blipFill>
        <p:spPr>
          <a:xfrm>
            <a:off x="838200" y="3691967"/>
            <a:ext cx="5152227" cy="2732646"/>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720D916C-7148-4D44-8BF2-2F5CC3E0AA10}"/>
              </a:ext>
            </a:extLst>
          </p:cNvPr>
          <p:cNvPicPr>
            <a:picLocks noChangeAspect="1"/>
          </p:cNvPicPr>
          <p:nvPr/>
        </p:nvPicPr>
        <p:blipFill>
          <a:blip r:embed="rId4"/>
          <a:stretch>
            <a:fillRect/>
          </a:stretch>
        </p:blipFill>
        <p:spPr>
          <a:xfrm>
            <a:off x="6301025" y="3691205"/>
            <a:ext cx="5044838" cy="2723883"/>
          </a:xfrm>
          <a:prstGeom prst="rect">
            <a:avLst/>
          </a:prstGeom>
        </p:spPr>
      </p:pic>
    </p:spTree>
    <p:extLst>
      <p:ext uri="{BB962C8B-B14F-4D97-AF65-F5344CB8AC3E}">
        <p14:creationId xmlns:p14="http://schemas.microsoft.com/office/powerpoint/2010/main" val="180179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F3B6-5C0E-4D29-AE0F-ACC4E4BFC91D}"/>
              </a:ext>
            </a:extLst>
          </p:cNvPr>
          <p:cNvSpPr>
            <a:spLocks noGrp="1"/>
          </p:cNvSpPr>
          <p:nvPr>
            <p:ph type="title"/>
          </p:nvPr>
        </p:nvSpPr>
        <p:spPr/>
        <p:txBody>
          <a:bodyPr/>
          <a:lstStyle/>
          <a:p>
            <a:r>
              <a:rPr lang="pt-BR"/>
              <a:t>Dica #2</a:t>
            </a:r>
          </a:p>
        </p:txBody>
      </p:sp>
      <p:sp>
        <p:nvSpPr>
          <p:cNvPr id="3" name="Content Placeholder 2">
            <a:extLst>
              <a:ext uri="{FF2B5EF4-FFF2-40B4-BE49-F238E27FC236}">
                <a16:creationId xmlns:a16="http://schemas.microsoft.com/office/drawing/2014/main" id="{0AC3D038-940F-4DA4-9D0F-00ED54FBA780}"/>
              </a:ext>
            </a:extLst>
          </p:cNvPr>
          <p:cNvSpPr>
            <a:spLocks noGrp="1"/>
          </p:cNvSpPr>
          <p:nvPr>
            <p:ph idx="1"/>
          </p:nvPr>
        </p:nvSpPr>
        <p:spPr/>
        <p:txBody>
          <a:bodyPr vert="horz" lIns="91440" tIns="45720" rIns="91440" bIns="45720" rtlCol="0" anchor="t">
            <a:normAutofit/>
          </a:bodyPr>
          <a:lstStyle/>
          <a:p>
            <a:r>
              <a:rPr lang="pt-BR"/>
              <a:t>Último arquivo enviado tem fundo verde</a:t>
            </a:r>
          </a:p>
          <a:p>
            <a:r>
              <a:rPr lang="pt-BR"/>
              <a:t>Copiar o link com botão direito</a:t>
            </a:r>
          </a:p>
          <a:p>
            <a:r>
              <a:rPr lang="pt-BR"/>
              <a:t>Selecionar o texto para o link</a:t>
            </a:r>
          </a:p>
        </p:txBody>
      </p:sp>
      <p:pic>
        <p:nvPicPr>
          <p:cNvPr id="4" name="Picture 4" descr="A screenshot of a cell phone&#10;&#10;Description generated with very high confidence">
            <a:extLst>
              <a:ext uri="{FF2B5EF4-FFF2-40B4-BE49-F238E27FC236}">
                <a16:creationId xmlns:a16="http://schemas.microsoft.com/office/drawing/2014/main" id="{37B802B6-8B4E-4275-B9D4-26EF6BA387E7}"/>
              </a:ext>
            </a:extLst>
          </p:cNvPr>
          <p:cNvPicPr>
            <a:picLocks noChangeAspect="1"/>
          </p:cNvPicPr>
          <p:nvPr/>
        </p:nvPicPr>
        <p:blipFill>
          <a:blip r:embed="rId3"/>
          <a:stretch>
            <a:fillRect/>
          </a:stretch>
        </p:blipFill>
        <p:spPr>
          <a:xfrm>
            <a:off x="838200" y="3588001"/>
            <a:ext cx="5214029" cy="2731902"/>
          </a:xfrm>
          <a:prstGeom prst="rect">
            <a:avLst/>
          </a:prstGeom>
          <a:ln>
            <a:noFill/>
          </a:ln>
          <a:effectLst>
            <a:outerShdw blurRad="292100" dist="139700" dir="2700000" algn="tl" rotWithShape="0">
              <a:srgbClr val="333333">
                <a:alpha val="65000"/>
              </a:srgbClr>
            </a:outerShdw>
          </a:effectLst>
        </p:spPr>
      </p:pic>
      <p:pic>
        <p:nvPicPr>
          <p:cNvPr id="6" name="Picture 6" descr="A screenshot of a cell phone&#10;&#10;Description generated with very high confidence">
            <a:extLst>
              <a:ext uri="{FF2B5EF4-FFF2-40B4-BE49-F238E27FC236}">
                <a16:creationId xmlns:a16="http://schemas.microsoft.com/office/drawing/2014/main" id="{C3BBB839-BBA7-4111-82AF-E9F841B28D0A}"/>
              </a:ext>
            </a:extLst>
          </p:cNvPr>
          <p:cNvPicPr>
            <a:picLocks noChangeAspect="1"/>
          </p:cNvPicPr>
          <p:nvPr/>
        </p:nvPicPr>
        <p:blipFill>
          <a:blip r:embed="rId4"/>
          <a:stretch>
            <a:fillRect/>
          </a:stretch>
        </p:blipFill>
        <p:spPr>
          <a:xfrm>
            <a:off x="7523126" y="3587396"/>
            <a:ext cx="3345859" cy="2765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92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905D-8E98-4DAF-B66B-DBAD4CC94F9B}"/>
              </a:ext>
            </a:extLst>
          </p:cNvPr>
          <p:cNvSpPr>
            <a:spLocks noGrp="1"/>
          </p:cNvSpPr>
          <p:nvPr>
            <p:ph type="title"/>
          </p:nvPr>
        </p:nvSpPr>
        <p:spPr/>
        <p:txBody>
          <a:bodyPr/>
          <a:lstStyle/>
          <a:p>
            <a:r>
              <a:rPr lang="pt-BR"/>
              <a:t>Estética</a:t>
            </a:r>
          </a:p>
        </p:txBody>
      </p:sp>
      <p:pic>
        <p:nvPicPr>
          <p:cNvPr id="10" name="Picture 10" descr="A screenshot of a cell phone&#10;&#10;Description generated with very high confidence">
            <a:extLst>
              <a:ext uri="{FF2B5EF4-FFF2-40B4-BE49-F238E27FC236}">
                <a16:creationId xmlns:a16="http://schemas.microsoft.com/office/drawing/2014/main" id="{EC301B65-A0A9-4375-829A-D1E0ABE044BA}"/>
              </a:ext>
            </a:extLst>
          </p:cNvPr>
          <p:cNvPicPr>
            <a:picLocks noChangeAspect="1"/>
          </p:cNvPicPr>
          <p:nvPr/>
        </p:nvPicPr>
        <p:blipFill>
          <a:blip r:embed="rId3"/>
          <a:stretch>
            <a:fillRect/>
          </a:stretch>
        </p:blipFill>
        <p:spPr>
          <a:xfrm>
            <a:off x="2786332" y="2027502"/>
            <a:ext cx="6617359" cy="4076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674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219F-3360-4486-A383-085BF78724BD}"/>
              </a:ext>
            </a:extLst>
          </p:cNvPr>
          <p:cNvSpPr>
            <a:spLocks noGrp="1"/>
          </p:cNvSpPr>
          <p:nvPr>
            <p:ph type="title"/>
          </p:nvPr>
        </p:nvSpPr>
        <p:spPr/>
        <p:txBody>
          <a:bodyPr/>
          <a:lstStyle/>
          <a:p>
            <a:r>
              <a:rPr lang="en-US" err="1"/>
              <a:t>Dica</a:t>
            </a:r>
            <a:r>
              <a:rPr lang="en-US"/>
              <a:t> #3</a:t>
            </a:r>
          </a:p>
        </p:txBody>
      </p:sp>
      <p:sp>
        <p:nvSpPr>
          <p:cNvPr id="3" name="Content Placeholder 2">
            <a:extLst>
              <a:ext uri="{FF2B5EF4-FFF2-40B4-BE49-F238E27FC236}">
                <a16:creationId xmlns:a16="http://schemas.microsoft.com/office/drawing/2014/main" id="{36077F06-9AF8-46F8-89D4-02CED71DEF8F}"/>
              </a:ext>
            </a:extLst>
          </p:cNvPr>
          <p:cNvSpPr>
            <a:spLocks noGrp="1"/>
          </p:cNvSpPr>
          <p:nvPr>
            <p:ph idx="1"/>
          </p:nvPr>
        </p:nvSpPr>
        <p:spPr/>
        <p:txBody>
          <a:bodyPr vert="horz" lIns="91440" tIns="45720" rIns="91440" bIns="45720" rtlCol="0" anchor="t">
            <a:normAutofit/>
          </a:bodyPr>
          <a:lstStyle/>
          <a:p>
            <a:r>
              <a:rPr lang="en-US" err="1"/>
              <a:t>Não</a:t>
            </a:r>
            <a:r>
              <a:rPr lang="en-US"/>
              <a:t> </a:t>
            </a:r>
            <a:r>
              <a:rPr lang="en-US" err="1"/>
              <a:t>usar</a:t>
            </a:r>
            <a:r>
              <a:rPr lang="en-US"/>
              <a:t> </a:t>
            </a:r>
            <a:r>
              <a:rPr lang="en-US" err="1"/>
              <a:t>espaços</a:t>
            </a:r>
            <a:r>
              <a:rPr lang="en-US"/>
              <a:t> para </a:t>
            </a:r>
            <a:r>
              <a:rPr lang="en-US" err="1"/>
              <a:t>alinhar</a:t>
            </a:r>
            <a:r>
              <a:rPr lang="en-US"/>
              <a:t> </a:t>
            </a:r>
            <a:r>
              <a:rPr lang="en-US" err="1"/>
              <a:t>texto</a:t>
            </a:r>
          </a:p>
          <a:p>
            <a:endParaRPr lang="en-US"/>
          </a:p>
          <a:p>
            <a:r>
              <a:rPr lang="en-US" err="1"/>
              <a:t>Cuidar</a:t>
            </a:r>
            <a:r>
              <a:rPr lang="en-US"/>
              <a:t> com </a:t>
            </a:r>
            <a:r>
              <a:rPr lang="en-US" err="1"/>
              <a:t>espaços</a:t>
            </a:r>
            <a:r>
              <a:rPr lang="en-US"/>
              <a:t> </a:t>
            </a:r>
            <a:r>
              <a:rPr lang="en-US" err="1"/>
              <a:t>sobrando</a:t>
            </a:r>
            <a:r>
              <a:rPr lang="en-US"/>
              <a:t> </a:t>
            </a:r>
            <a:r>
              <a:rPr lang="en-US" err="1"/>
              <a:t>em</a:t>
            </a:r>
            <a:r>
              <a:rPr lang="en-US"/>
              <a:t> links</a:t>
            </a:r>
          </a:p>
        </p:txBody>
      </p:sp>
      <p:pic>
        <p:nvPicPr>
          <p:cNvPr id="4" name="Picture 4" descr="A screenshot of a cell phone&#10;&#10;Description generated with very high confidence">
            <a:extLst>
              <a:ext uri="{FF2B5EF4-FFF2-40B4-BE49-F238E27FC236}">
                <a16:creationId xmlns:a16="http://schemas.microsoft.com/office/drawing/2014/main" id="{6933D929-C8BA-4450-B66D-AF738ABDA72F}"/>
              </a:ext>
            </a:extLst>
          </p:cNvPr>
          <p:cNvPicPr>
            <a:picLocks noChangeAspect="1"/>
          </p:cNvPicPr>
          <p:nvPr/>
        </p:nvPicPr>
        <p:blipFill>
          <a:blip r:embed="rId3"/>
          <a:stretch>
            <a:fillRect/>
          </a:stretch>
        </p:blipFill>
        <p:spPr>
          <a:xfrm>
            <a:off x="3152954" y="3594040"/>
            <a:ext cx="5886133" cy="2582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535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1B9E-C265-4792-9AED-DBF51507290A}"/>
              </a:ext>
            </a:extLst>
          </p:cNvPr>
          <p:cNvSpPr>
            <a:spLocks noGrp="1"/>
          </p:cNvSpPr>
          <p:nvPr>
            <p:ph type="title"/>
          </p:nvPr>
        </p:nvSpPr>
        <p:spPr/>
        <p:txBody>
          <a:bodyPr/>
          <a:lstStyle/>
          <a:p>
            <a:r>
              <a:rPr lang="en-US" dirty="0" err="1">
                <a:cs typeface="Calibri Light"/>
              </a:rPr>
              <a:t>Dica</a:t>
            </a:r>
            <a:r>
              <a:rPr lang="en-US" dirty="0">
                <a:cs typeface="Calibri Light"/>
              </a:rPr>
              <a:t> #4</a:t>
            </a:r>
            <a:endParaRPr lang="en-US" dirty="0"/>
          </a:p>
        </p:txBody>
      </p:sp>
      <p:sp>
        <p:nvSpPr>
          <p:cNvPr id="3" name="Content Placeholder 2">
            <a:extLst>
              <a:ext uri="{FF2B5EF4-FFF2-40B4-BE49-F238E27FC236}">
                <a16:creationId xmlns:a16="http://schemas.microsoft.com/office/drawing/2014/main" id="{098800C5-CA84-499E-A865-5466174662EC}"/>
              </a:ext>
            </a:extLst>
          </p:cNvPr>
          <p:cNvSpPr>
            <a:spLocks noGrp="1"/>
          </p:cNvSpPr>
          <p:nvPr>
            <p:ph idx="1"/>
          </p:nvPr>
        </p:nvSpPr>
        <p:spPr/>
        <p:txBody>
          <a:bodyPr vert="horz" lIns="91440" tIns="45720" rIns="91440" bIns="45720" rtlCol="0" anchor="t">
            <a:normAutofit/>
          </a:bodyPr>
          <a:lstStyle/>
          <a:p>
            <a:r>
              <a:rPr lang="en-US" dirty="0" err="1">
                <a:cs typeface="Calibri"/>
              </a:rPr>
              <a:t>Transformar</a:t>
            </a:r>
            <a:r>
              <a:rPr lang="en-US" dirty="0">
                <a:cs typeface="Calibri"/>
              </a:rPr>
              <a:t> o </a:t>
            </a:r>
            <a:r>
              <a:rPr lang="en-US" dirty="0" err="1">
                <a:cs typeface="Calibri"/>
              </a:rPr>
              <a:t>texto</a:t>
            </a:r>
            <a:r>
              <a:rPr lang="en-US" dirty="0">
                <a:cs typeface="Calibri"/>
              </a:rPr>
              <a:t> </a:t>
            </a:r>
            <a:r>
              <a:rPr lang="en-US" dirty="0" err="1">
                <a:cs typeface="Calibri"/>
              </a:rPr>
              <a:t>em</a:t>
            </a:r>
            <a:r>
              <a:rPr lang="en-US" dirty="0">
                <a:cs typeface="Calibri"/>
              </a:rPr>
              <a:t> link do </a:t>
            </a:r>
            <a:r>
              <a:rPr lang="en-US" dirty="0" err="1">
                <a:cs typeface="Calibri"/>
              </a:rPr>
              <a:t>tipo</a:t>
            </a:r>
            <a:r>
              <a:rPr lang="en-US" dirty="0">
                <a:cs typeface="Calibri"/>
              </a:rPr>
              <a:t> e-mail</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CE73DD82-0D4A-48DD-BDF6-713B427D824E}"/>
              </a:ext>
            </a:extLst>
          </p:cNvPr>
          <p:cNvPicPr>
            <a:picLocks noChangeAspect="1"/>
          </p:cNvPicPr>
          <p:nvPr/>
        </p:nvPicPr>
        <p:blipFill>
          <a:blip r:embed="rId3"/>
          <a:stretch>
            <a:fillRect/>
          </a:stretch>
        </p:blipFill>
        <p:spPr>
          <a:xfrm>
            <a:off x="3368615" y="2458130"/>
            <a:ext cx="5442857" cy="4035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850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C964-176D-4D2D-8034-AFBF6EF8F7FB}"/>
              </a:ext>
            </a:extLst>
          </p:cNvPr>
          <p:cNvSpPr>
            <a:spLocks noGrp="1"/>
          </p:cNvSpPr>
          <p:nvPr>
            <p:ph type="title"/>
          </p:nvPr>
        </p:nvSpPr>
        <p:spPr/>
        <p:txBody>
          <a:bodyPr/>
          <a:lstStyle/>
          <a:p>
            <a:r>
              <a:rPr lang="en-US"/>
              <a:t>Imagens</a:t>
            </a:r>
          </a:p>
        </p:txBody>
      </p:sp>
      <p:pic>
        <p:nvPicPr>
          <p:cNvPr id="4" name="Picture 4" descr="A screenshot of a social media post&#10;&#10;Description generated with very high confidence">
            <a:extLst>
              <a:ext uri="{FF2B5EF4-FFF2-40B4-BE49-F238E27FC236}">
                <a16:creationId xmlns:a16="http://schemas.microsoft.com/office/drawing/2014/main" id="{8C2ECB3C-CEE7-4010-A8D9-DA3670928C2D}"/>
              </a:ext>
            </a:extLst>
          </p:cNvPr>
          <p:cNvPicPr>
            <a:picLocks noGrp="1" noChangeAspect="1"/>
          </p:cNvPicPr>
          <p:nvPr>
            <p:ph idx="1"/>
          </p:nvPr>
        </p:nvPicPr>
        <p:blipFill>
          <a:blip r:embed="rId3"/>
          <a:stretch>
            <a:fillRect/>
          </a:stretch>
        </p:blipFill>
        <p:spPr>
          <a:xfrm>
            <a:off x="838200" y="1934369"/>
            <a:ext cx="10515600" cy="4133850"/>
          </a:xfrm>
          <a:prstGeom prst="rect">
            <a:avLst/>
          </a:prstGeom>
        </p:spPr>
      </p:pic>
    </p:spTree>
    <p:extLst>
      <p:ext uri="{BB962C8B-B14F-4D97-AF65-F5344CB8AC3E}">
        <p14:creationId xmlns:p14="http://schemas.microsoft.com/office/powerpoint/2010/main" val="201278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F10E-2008-4741-BB08-8EB85DDB8D6B}"/>
              </a:ext>
            </a:extLst>
          </p:cNvPr>
          <p:cNvSpPr>
            <a:spLocks noGrp="1"/>
          </p:cNvSpPr>
          <p:nvPr>
            <p:ph type="title"/>
          </p:nvPr>
        </p:nvSpPr>
        <p:spPr/>
        <p:txBody>
          <a:bodyPr/>
          <a:lstStyle/>
          <a:p>
            <a:r>
              <a:rPr lang="pt-BR"/>
              <a:t>Estética</a:t>
            </a:r>
          </a:p>
        </p:txBody>
      </p:sp>
      <p:pic>
        <p:nvPicPr>
          <p:cNvPr id="4" name="Picture 4" descr="A screenshot of a computer&#10;&#10;Description generated with high confidence">
            <a:extLst>
              <a:ext uri="{FF2B5EF4-FFF2-40B4-BE49-F238E27FC236}">
                <a16:creationId xmlns:a16="http://schemas.microsoft.com/office/drawing/2014/main" id="{2135C34B-27B6-4E37-BF6B-8E5510F77F0B}"/>
              </a:ext>
            </a:extLst>
          </p:cNvPr>
          <p:cNvPicPr>
            <a:picLocks noGrp="1" noChangeAspect="1"/>
          </p:cNvPicPr>
          <p:nvPr>
            <p:ph idx="1"/>
          </p:nvPr>
        </p:nvPicPr>
        <p:blipFill>
          <a:blip r:embed="rId3"/>
          <a:stretch>
            <a:fillRect/>
          </a:stretch>
        </p:blipFill>
        <p:spPr>
          <a:xfrm>
            <a:off x="1834919" y="1825625"/>
            <a:ext cx="8522162" cy="4351338"/>
          </a:xfrm>
          <a:prstGeom prst="rect">
            <a:avLst/>
          </a:prstGeom>
        </p:spPr>
      </p:pic>
    </p:spTree>
    <p:extLst>
      <p:ext uri="{BB962C8B-B14F-4D97-AF65-F5344CB8AC3E}">
        <p14:creationId xmlns:p14="http://schemas.microsoft.com/office/powerpoint/2010/main" val="36592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24EC86-00F0-45A0-A906-554AB03756B8}"/>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kern="1200">
                <a:solidFill>
                  <a:schemeClr val="tx1">
                    <a:lumMod val="85000"/>
                    <a:lumOff val="15000"/>
                  </a:schemeClr>
                </a:solidFill>
                <a:latin typeface="+mj-lt"/>
                <a:ea typeface="+mj-ea"/>
                <a:cs typeface="+mj-cs"/>
              </a:rPr>
              <a:t>Menu lateral</a:t>
            </a:r>
          </a:p>
        </p:txBody>
      </p:sp>
    </p:spTree>
    <p:extLst>
      <p:ext uri="{BB962C8B-B14F-4D97-AF65-F5344CB8AC3E}">
        <p14:creationId xmlns:p14="http://schemas.microsoft.com/office/powerpoint/2010/main" val="4447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251C-223A-4E96-A10D-38A61003CA35}"/>
              </a:ext>
            </a:extLst>
          </p:cNvPr>
          <p:cNvSpPr>
            <a:spLocks noGrp="1"/>
          </p:cNvSpPr>
          <p:nvPr>
            <p:ph type="title"/>
          </p:nvPr>
        </p:nvSpPr>
        <p:spPr/>
        <p:txBody>
          <a:bodyPr/>
          <a:lstStyle/>
          <a:p>
            <a:r>
              <a:rPr lang="pt-BR"/>
              <a:t>Gerenciador de menu</a:t>
            </a:r>
          </a:p>
        </p:txBody>
      </p:sp>
      <p:pic>
        <p:nvPicPr>
          <p:cNvPr id="4" name="Picture 4" descr="A screenshot of a cell phone&#10;&#10;Description generated with very high confidence">
            <a:extLst>
              <a:ext uri="{FF2B5EF4-FFF2-40B4-BE49-F238E27FC236}">
                <a16:creationId xmlns:a16="http://schemas.microsoft.com/office/drawing/2014/main" id="{C308EEFC-DAA8-4E0F-886D-876F8937D46C}"/>
              </a:ext>
            </a:extLst>
          </p:cNvPr>
          <p:cNvPicPr>
            <a:picLocks noGrp="1" noChangeAspect="1"/>
          </p:cNvPicPr>
          <p:nvPr>
            <p:ph idx="1"/>
          </p:nvPr>
        </p:nvPicPr>
        <p:blipFill>
          <a:blip r:embed="rId3"/>
          <a:stretch>
            <a:fillRect/>
          </a:stretch>
        </p:blipFill>
        <p:spPr>
          <a:xfrm>
            <a:off x="838200" y="2162436"/>
            <a:ext cx="10515600" cy="3677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332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C7EA3-A4A4-4F90-91AF-52D224289DD0}"/>
              </a:ext>
            </a:extLst>
          </p:cNvPr>
          <p:cNvSpPr>
            <a:spLocks noGrp="1"/>
          </p:cNvSpPr>
          <p:nvPr>
            <p:ph type="title"/>
          </p:nvPr>
        </p:nvSpPr>
        <p:spPr/>
        <p:txBody>
          <a:bodyPr/>
          <a:lstStyle/>
          <a:p>
            <a:r>
              <a:rPr lang="pt-BR"/>
              <a:t>Acessando cameleão</a:t>
            </a:r>
          </a:p>
        </p:txBody>
      </p:sp>
      <p:sp>
        <p:nvSpPr>
          <p:cNvPr id="3" name="Content Placeholder 2">
            <a:extLst>
              <a:ext uri="{FF2B5EF4-FFF2-40B4-BE49-F238E27FC236}">
                <a16:creationId xmlns:a16="http://schemas.microsoft.com/office/drawing/2014/main" id="{EA248AB4-24BA-466B-BC46-59F9DE65EB8A}"/>
              </a:ext>
            </a:extLst>
          </p:cNvPr>
          <p:cNvSpPr>
            <a:spLocks noGrp="1"/>
          </p:cNvSpPr>
          <p:nvPr>
            <p:ph idx="1"/>
          </p:nvPr>
        </p:nvSpPr>
        <p:spPr/>
        <p:txBody>
          <a:bodyPr vert="horz" lIns="91440" tIns="45720" rIns="91440" bIns="45720" rtlCol="0" anchor="t">
            <a:normAutofit/>
          </a:bodyPr>
          <a:lstStyle/>
          <a:p>
            <a:r>
              <a:rPr lang="pt-BR" dirty="0"/>
              <a:t>Camaleão 3.0:</a:t>
            </a:r>
          </a:p>
          <a:p>
            <a:pPr lvl="1"/>
            <a:r>
              <a:rPr lang="pt-BR" dirty="0"/>
              <a:t>cct.udesc.br/gerenciador</a:t>
            </a:r>
          </a:p>
          <a:p>
            <a:endParaRPr lang="pt-BR"/>
          </a:p>
          <a:p>
            <a:r>
              <a:rPr lang="pt-BR" dirty="0"/>
              <a:t>Camaleão 4.0:</a:t>
            </a:r>
          </a:p>
          <a:p>
            <a:pPr lvl="1"/>
            <a:r>
              <a:rPr lang="pt-BR" dirty="0"/>
              <a:t>www.udesc.br/gerenciador</a:t>
            </a:r>
          </a:p>
          <a:p>
            <a:pPr lvl="1"/>
            <a:endParaRPr lang="pt-BR"/>
          </a:p>
          <a:p>
            <a:r>
              <a:rPr lang="pt-BR" dirty="0"/>
              <a:t>Utiliza ID UDESC </a:t>
            </a:r>
            <a:r>
              <a:rPr lang="pt-BR" sz="2000" dirty="0"/>
              <a:t>(id.udesc.br)</a:t>
            </a:r>
          </a:p>
          <a:p>
            <a:pPr lvl="1"/>
            <a:r>
              <a:rPr lang="pt-BR" dirty="0"/>
              <a:t>CPF</a:t>
            </a:r>
          </a:p>
          <a:p>
            <a:pPr lvl="1"/>
            <a:r>
              <a:rPr lang="pt-BR" dirty="0"/>
              <a:t>Senha</a:t>
            </a:r>
          </a:p>
        </p:txBody>
      </p:sp>
    </p:spTree>
    <p:extLst>
      <p:ext uri="{BB962C8B-B14F-4D97-AF65-F5344CB8AC3E}">
        <p14:creationId xmlns:p14="http://schemas.microsoft.com/office/powerpoint/2010/main" val="2074047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4075-5FF1-4974-8DB6-CB9943E3B4CA}"/>
              </a:ext>
            </a:extLst>
          </p:cNvPr>
          <p:cNvSpPr>
            <a:spLocks noGrp="1"/>
          </p:cNvSpPr>
          <p:nvPr>
            <p:ph type="title"/>
          </p:nvPr>
        </p:nvSpPr>
        <p:spPr/>
        <p:txBody>
          <a:bodyPr/>
          <a:lstStyle/>
          <a:p>
            <a:r>
              <a:rPr lang="en-US"/>
              <a:t>Novo Menu</a:t>
            </a:r>
          </a:p>
        </p:txBody>
      </p:sp>
      <p:pic>
        <p:nvPicPr>
          <p:cNvPr id="4" name="Picture 4" descr="A screenshot of a cell phone&#10;&#10;Description generated with very high confidence">
            <a:extLst>
              <a:ext uri="{FF2B5EF4-FFF2-40B4-BE49-F238E27FC236}">
                <a16:creationId xmlns:a16="http://schemas.microsoft.com/office/drawing/2014/main" id="{86905C7E-CA22-4B8B-8C33-9EE320CBFECB}"/>
              </a:ext>
            </a:extLst>
          </p:cNvPr>
          <p:cNvPicPr>
            <a:picLocks noGrp="1" noChangeAspect="1"/>
          </p:cNvPicPr>
          <p:nvPr>
            <p:ph idx="1"/>
          </p:nvPr>
        </p:nvPicPr>
        <p:blipFill>
          <a:blip r:embed="rId3"/>
          <a:stretch>
            <a:fillRect/>
          </a:stretch>
        </p:blipFill>
        <p:spPr>
          <a:xfrm>
            <a:off x="1814512" y="2124869"/>
            <a:ext cx="8562975" cy="375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4995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AB89-CE86-499E-9E11-A548EB7A5CAD}"/>
              </a:ext>
            </a:extLst>
          </p:cNvPr>
          <p:cNvSpPr>
            <a:spLocks noGrp="1"/>
          </p:cNvSpPr>
          <p:nvPr>
            <p:ph type="title"/>
          </p:nvPr>
        </p:nvSpPr>
        <p:spPr/>
        <p:txBody>
          <a:bodyPr/>
          <a:lstStyle/>
          <a:p>
            <a:r>
              <a:rPr lang="pt-BR"/>
              <a:t>Abrir conteúdo</a:t>
            </a:r>
          </a:p>
        </p:txBody>
      </p:sp>
      <p:pic>
        <p:nvPicPr>
          <p:cNvPr id="8" name="Picture 8" descr="A screenshot of a cell phone&#10;&#10;Description generated with very high confidence">
            <a:extLst>
              <a:ext uri="{FF2B5EF4-FFF2-40B4-BE49-F238E27FC236}">
                <a16:creationId xmlns:a16="http://schemas.microsoft.com/office/drawing/2014/main" id="{CA171EB3-6393-40C8-A086-6813E96EB9C1}"/>
              </a:ext>
            </a:extLst>
          </p:cNvPr>
          <p:cNvPicPr>
            <a:picLocks noGrp="1" noChangeAspect="1"/>
          </p:cNvPicPr>
          <p:nvPr>
            <p:ph idx="1"/>
          </p:nvPr>
        </p:nvPicPr>
        <p:blipFill rotWithShape="1">
          <a:blip r:embed="rId3"/>
          <a:stretch/>
        </p:blipFill>
        <p:spPr>
          <a:xfrm>
            <a:off x="2728469" y="1825625"/>
            <a:ext cx="6735062"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1300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5F6E68-F702-480F-A507-CBA5C9A2AFB5}"/>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a:solidFill>
                  <a:schemeClr val="tx1">
                    <a:lumMod val="85000"/>
                    <a:lumOff val="15000"/>
                  </a:schemeClr>
                </a:solidFill>
              </a:rPr>
              <a:t>Formulários</a:t>
            </a:r>
            <a:endParaRPr lang="en-US" sz="5400" kern="120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22444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5759-BD05-4915-836E-695FEBC0B56B}"/>
              </a:ext>
            </a:extLst>
          </p:cNvPr>
          <p:cNvSpPr>
            <a:spLocks noGrp="1"/>
          </p:cNvSpPr>
          <p:nvPr>
            <p:ph type="title"/>
          </p:nvPr>
        </p:nvSpPr>
        <p:spPr/>
        <p:txBody>
          <a:bodyPr/>
          <a:lstStyle/>
          <a:p>
            <a:r>
              <a:rPr lang="en-US"/>
              <a:t>Formulários</a:t>
            </a:r>
          </a:p>
        </p:txBody>
      </p:sp>
      <p:sp>
        <p:nvSpPr>
          <p:cNvPr id="3" name="Text Placeholder 2">
            <a:extLst>
              <a:ext uri="{FF2B5EF4-FFF2-40B4-BE49-F238E27FC236}">
                <a16:creationId xmlns:a16="http://schemas.microsoft.com/office/drawing/2014/main" id="{C33276D5-1F12-4528-9F4E-40CE9AE3C7A3}"/>
              </a:ext>
            </a:extLst>
          </p:cNvPr>
          <p:cNvSpPr>
            <a:spLocks noGrp="1"/>
          </p:cNvSpPr>
          <p:nvPr>
            <p:ph idx="1"/>
          </p:nvPr>
        </p:nvSpPr>
        <p:spPr/>
        <p:txBody>
          <a:bodyPr vert="horz" lIns="91440" tIns="45720" rIns="91440" bIns="45720" rtlCol="0" anchor="t">
            <a:normAutofit/>
          </a:bodyPr>
          <a:lstStyle/>
          <a:p>
            <a:pPr lvl="1"/>
            <a:r>
              <a:rPr lang="pt-BR" sz="2800" dirty="0"/>
              <a:t>Utilizar versão 3.0:</a:t>
            </a:r>
            <a:endParaRPr lang="en-US" dirty="0"/>
          </a:p>
          <a:p>
            <a:pPr lvl="2"/>
            <a:r>
              <a:rPr lang="pt-BR" sz="2400" dirty="0"/>
              <a:t>cct.udesc.br/gerenciador</a:t>
            </a:r>
          </a:p>
          <a:p>
            <a:pPr lvl="2"/>
            <a:r>
              <a:rPr lang="pt-BR" sz="2400" dirty="0"/>
              <a:t>Formulários V2</a:t>
            </a:r>
          </a:p>
          <a:p>
            <a:pPr lvl="2"/>
            <a:endParaRPr lang="pt-BR" sz="2400"/>
          </a:p>
          <a:p>
            <a:pPr lvl="1"/>
            <a:endParaRPr lang="pt-BR" sz="2800"/>
          </a:p>
          <a:p>
            <a:pPr lvl="1"/>
            <a:r>
              <a:rPr lang="pt-BR" sz="2800" dirty="0"/>
              <a:t>Migração automática:</a:t>
            </a:r>
            <a:endParaRPr lang="pt-BR"/>
          </a:p>
          <a:p>
            <a:pPr lvl="2"/>
            <a:r>
              <a:rPr lang="pt-BR" sz="2400" dirty="0"/>
              <a:t>www.udesc.br/gerenciador</a:t>
            </a:r>
          </a:p>
          <a:p>
            <a:pPr lvl="2"/>
            <a:r>
              <a:rPr lang="pt-BR" sz="2400" dirty="0"/>
              <a:t>Sem data definida</a:t>
            </a:r>
          </a:p>
          <a:p>
            <a:pPr marL="457200" lvl="1" indent="0">
              <a:buNone/>
            </a:pPr>
            <a:endParaRPr lang="pt-BR"/>
          </a:p>
        </p:txBody>
      </p:sp>
    </p:spTree>
    <p:extLst>
      <p:ext uri="{BB962C8B-B14F-4D97-AF65-F5344CB8AC3E}">
        <p14:creationId xmlns:p14="http://schemas.microsoft.com/office/powerpoint/2010/main" val="96397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2">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4">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6">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8">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30">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2257" y="4525347"/>
            <a:ext cx="6939722" cy="1737360"/>
          </a:xfrm>
        </p:spPr>
        <p:txBody>
          <a:bodyPr anchor="ctr">
            <a:normAutofit/>
          </a:bodyPr>
          <a:lstStyle/>
          <a:p>
            <a:pPr algn="r"/>
            <a:r>
              <a:rPr lang="pt-BR" sz="4700" dirty="0">
                <a:cs typeface="Calibri Light"/>
              </a:rPr>
              <a:t>Camaleão 4.0</a:t>
            </a:r>
            <a:br>
              <a:rPr lang="pt-BR" sz="4700" dirty="0">
                <a:latin typeface="Calibri Light"/>
                <a:cs typeface="Calibri Light"/>
              </a:rPr>
            </a:br>
            <a:r>
              <a:rPr lang="pt-BR" sz="3200" dirty="0">
                <a:cs typeface="Calibri Light"/>
              </a:rPr>
              <a:t>(e Dicas)</a:t>
            </a:r>
          </a:p>
        </p:txBody>
      </p:sp>
      <p:sp>
        <p:nvSpPr>
          <p:cNvPr id="3" name="Subtitle 2"/>
          <p:cNvSpPr>
            <a:spLocks noGrp="1"/>
          </p:cNvSpPr>
          <p:nvPr>
            <p:ph type="subTitle" idx="1"/>
          </p:nvPr>
        </p:nvSpPr>
        <p:spPr>
          <a:xfrm>
            <a:off x="7921625" y="4525963"/>
            <a:ext cx="3856062" cy="1736725"/>
          </a:xfrm>
        </p:spPr>
        <p:txBody>
          <a:bodyPr anchor="ctr">
            <a:normAutofit/>
          </a:bodyPr>
          <a:lstStyle/>
          <a:p>
            <a:pPr algn="l"/>
            <a:r>
              <a:rPr lang="pt-BR" dirty="0"/>
              <a:t>Coordenação de Informática</a:t>
            </a:r>
            <a:endParaRPr lang="en-US" dirty="0"/>
          </a:p>
          <a:p>
            <a:pPr algn="l"/>
            <a:r>
              <a:rPr lang="pt-BR" dirty="0"/>
              <a:t>UDESC/Joinville</a:t>
            </a:r>
          </a:p>
          <a:p>
            <a:pPr algn="l"/>
            <a:r>
              <a:rPr lang="pt-BR" dirty="0"/>
              <a:t>2018/1</a:t>
            </a:r>
          </a:p>
        </p:txBody>
      </p:sp>
    </p:spTree>
    <p:extLst>
      <p:ext uri="{BB962C8B-B14F-4D97-AF65-F5344CB8AC3E}">
        <p14:creationId xmlns:p14="http://schemas.microsoft.com/office/powerpoint/2010/main" val="138167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4953-FD49-4DE2-9A1F-92BD327C6A61}"/>
              </a:ext>
            </a:extLst>
          </p:cNvPr>
          <p:cNvSpPr>
            <a:spLocks noGrp="1"/>
          </p:cNvSpPr>
          <p:nvPr>
            <p:ph type="title"/>
          </p:nvPr>
        </p:nvSpPr>
        <p:spPr/>
        <p:txBody>
          <a:bodyPr/>
          <a:lstStyle/>
          <a:p>
            <a:r>
              <a:rPr lang="pt-BR"/>
              <a:t>Tela Inicial – Painel de Controle</a:t>
            </a:r>
          </a:p>
        </p:txBody>
      </p:sp>
      <p:pic>
        <p:nvPicPr>
          <p:cNvPr id="8" name="Picture 8" descr="A screenshot of a cell phone&#10;&#10;Description generated with very high confidence">
            <a:extLst>
              <a:ext uri="{FF2B5EF4-FFF2-40B4-BE49-F238E27FC236}">
                <a16:creationId xmlns:a16="http://schemas.microsoft.com/office/drawing/2014/main" id="{7046690D-3303-4CDA-9D66-F1A665E7897E}"/>
              </a:ext>
            </a:extLst>
          </p:cNvPr>
          <p:cNvPicPr>
            <a:picLocks noGrp="1" noChangeAspect="1"/>
          </p:cNvPicPr>
          <p:nvPr>
            <p:ph idx="1"/>
          </p:nvPr>
        </p:nvPicPr>
        <p:blipFill>
          <a:blip r:embed="rId3"/>
          <a:stretch>
            <a:fillRect/>
          </a:stretch>
        </p:blipFill>
        <p:spPr>
          <a:xfrm>
            <a:off x="1225849" y="2414449"/>
            <a:ext cx="9734550" cy="314325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5B604C4-9C41-4D2E-A0D3-8155DF1E0A97}"/>
              </a:ext>
            </a:extLst>
          </p:cNvPr>
          <p:cNvSpPr/>
          <p:nvPr/>
        </p:nvSpPr>
        <p:spPr>
          <a:xfrm>
            <a:off x="1476375" y="3407292"/>
            <a:ext cx="1623237" cy="133970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E7B82648-0CDA-49E9-94F7-7E5941B48DE1}"/>
              </a:ext>
            </a:extLst>
          </p:cNvPr>
          <p:cNvSpPr/>
          <p:nvPr/>
        </p:nvSpPr>
        <p:spPr>
          <a:xfrm>
            <a:off x="4498679" y="3389571"/>
            <a:ext cx="1623237" cy="133970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BD921B5C-BC36-4BA6-A800-377C4D1D81BE}"/>
              </a:ext>
            </a:extLst>
          </p:cNvPr>
          <p:cNvSpPr/>
          <p:nvPr/>
        </p:nvSpPr>
        <p:spPr>
          <a:xfrm>
            <a:off x="5178942" y="5093144"/>
            <a:ext cx="968339" cy="36519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863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EB0E-A35B-4E9E-B56D-3777B3378F8C}"/>
              </a:ext>
            </a:extLst>
          </p:cNvPr>
          <p:cNvSpPr>
            <a:spLocks noGrp="1"/>
          </p:cNvSpPr>
          <p:nvPr>
            <p:ph type="title"/>
          </p:nvPr>
        </p:nvSpPr>
        <p:spPr/>
        <p:txBody>
          <a:bodyPr/>
          <a:lstStyle/>
          <a:p>
            <a:r>
              <a:rPr lang="en-US"/>
              <a:t>Barra superior</a:t>
            </a:r>
          </a:p>
        </p:txBody>
      </p:sp>
      <p:pic>
        <p:nvPicPr>
          <p:cNvPr id="8" name="Picture 8" descr="A screenshot of a social media post&#10;&#10;Description generated with very high confidence">
            <a:extLst>
              <a:ext uri="{FF2B5EF4-FFF2-40B4-BE49-F238E27FC236}">
                <a16:creationId xmlns:a16="http://schemas.microsoft.com/office/drawing/2014/main" id="{AF0DDB72-67D7-43D8-B2E2-F26D4C9B2084}"/>
              </a:ext>
            </a:extLst>
          </p:cNvPr>
          <p:cNvPicPr>
            <a:picLocks noGrp="1" noChangeAspect="1"/>
          </p:cNvPicPr>
          <p:nvPr>
            <p:ph idx="1"/>
          </p:nvPr>
        </p:nvPicPr>
        <p:blipFill>
          <a:blip r:embed="rId3"/>
          <a:stretch>
            <a:fillRect/>
          </a:stretch>
        </p:blipFill>
        <p:spPr>
          <a:xfrm>
            <a:off x="2458061" y="1825625"/>
            <a:ext cx="7275878" cy="4351338"/>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59B620D7-C601-4F6E-BEB2-A17D66604F4B}"/>
              </a:ext>
            </a:extLst>
          </p:cNvPr>
          <p:cNvSpPr/>
          <p:nvPr/>
        </p:nvSpPr>
        <p:spPr>
          <a:xfrm>
            <a:off x="2533650" y="2419350"/>
            <a:ext cx="985838" cy="230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C25866-E994-4555-B99D-F60697A63BF7}"/>
              </a:ext>
            </a:extLst>
          </p:cNvPr>
          <p:cNvSpPr/>
          <p:nvPr/>
        </p:nvSpPr>
        <p:spPr>
          <a:xfrm>
            <a:off x="3533775" y="2419350"/>
            <a:ext cx="985838" cy="230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FAF072-1CE4-4947-B0F2-976AC537C2A4}"/>
              </a:ext>
            </a:extLst>
          </p:cNvPr>
          <p:cNvSpPr/>
          <p:nvPr/>
        </p:nvSpPr>
        <p:spPr>
          <a:xfrm>
            <a:off x="4525963" y="2419350"/>
            <a:ext cx="935037" cy="230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82C07B-E256-4787-8B57-1C3AE5A88381}"/>
              </a:ext>
            </a:extLst>
          </p:cNvPr>
          <p:cNvSpPr/>
          <p:nvPr/>
        </p:nvSpPr>
        <p:spPr>
          <a:xfrm>
            <a:off x="5467349" y="2419350"/>
            <a:ext cx="1517650" cy="230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A6675C-10EA-4B28-BE57-3AE49BC75DC5}"/>
              </a:ext>
            </a:extLst>
          </p:cNvPr>
          <p:cNvSpPr/>
          <p:nvPr/>
        </p:nvSpPr>
        <p:spPr>
          <a:xfrm>
            <a:off x="7472363" y="2419350"/>
            <a:ext cx="590550" cy="230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3E9281-6C17-441E-9FC1-F31308651589}"/>
              </a:ext>
            </a:extLst>
          </p:cNvPr>
          <p:cNvSpPr/>
          <p:nvPr/>
        </p:nvSpPr>
        <p:spPr>
          <a:xfrm>
            <a:off x="8304211" y="2428875"/>
            <a:ext cx="749300" cy="208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259C80-0794-4AF8-A2FD-1A641A0D6686}"/>
              </a:ext>
            </a:extLst>
          </p:cNvPr>
          <p:cNvSpPr/>
          <p:nvPr/>
        </p:nvSpPr>
        <p:spPr>
          <a:xfrm>
            <a:off x="4208463" y="2206625"/>
            <a:ext cx="1703028" cy="158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9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5F6E68-F702-480F-A507-CBA5C9A2AFB5}"/>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kern="1200">
                <a:solidFill>
                  <a:schemeClr val="tx1">
                    <a:lumMod val="85000"/>
                    <a:lumOff val="15000"/>
                  </a:schemeClr>
                </a:solidFill>
                <a:latin typeface="+mj-lt"/>
                <a:ea typeface="+mj-ea"/>
                <a:cs typeface="+mj-cs"/>
              </a:rPr>
              <a:t>Gerenciando Sites</a:t>
            </a:r>
          </a:p>
        </p:txBody>
      </p:sp>
    </p:spTree>
    <p:extLst>
      <p:ext uri="{BB962C8B-B14F-4D97-AF65-F5344CB8AC3E}">
        <p14:creationId xmlns:p14="http://schemas.microsoft.com/office/powerpoint/2010/main" val="195954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1D7B-78EE-4D58-A801-602937F9B9CE}"/>
              </a:ext>
            </a:extLst>
          </p:cNvPr>
          <p:cNvSpPr>
            <a:spLocks noGrp="1"/>
          </p:cNvSpPr>
          <p:nvPr>
            <p:ph type="title"/>
          </p:nvPr>
        </p:nvSpPr>
        <p:spPr/>
        <p:txBody>
          <a:bodyPr/>
          <a:lstStyle/>
          <a:p>
            <a:r>
              <a:rPr lang="pt-BR"/>
              <a:t>Gerenciar</a:t>
            </a:r>
            <a:r>
              <a:rPr lang="en-US"/>
              <a:t> Sites</a:t>
            </a:r>
          </a:p>
        </p:txBody>
      </p:sp>
      <p:pic>
        <p:nvPicPr>
          <p:cNvPr id="8" name="Picture 8" descr="A screenshot of a cell phone&#10;&#10;Description generated with very high confidence">
            <a:extLst>
              <a:ext uri="{FF2B5EF4-FFF2-40B4-BE49-F238E27FC236}">
                <a16:creationId xmlns:a16="http://schemas.microsoft.com/office/drawing/2014/main" id="{3F18DEF8-3353-4927-A166-5D74FD0E3C5E}"/>
              </a:ext>
            </a:extLst>
          </p:cNvPr>
          <p:cNvPicPr>
            <a:picLocks noGrp="1" noChangeAspect="1"/>
          </p:cNvPicPr>
          <p:nvPr>
            <p:ph idx="1"/>
          </p:nvPr>
        </p:nvPicPr>
        <p:blipFill>
          <a:blip r:embed="rId3"/>
          <a:stretch>
            <a:fillRect/>
          </a:stretch>
        </p:blipFill>
        <p:spPr>
          <a:xfrm>
            <a:off x="2187405" y="1825625"/>
            <a:ext cx="7817189" cy="435133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3AD5A046-5776-4162-91E5-040AA3682269}"/>
              </a:ext>
            </a:extLst>
          </p:cNvPr>
          <p:cNvSpPr/>
          <p:nvPr/>
        </p:nvSpPr>
        <p:spPr>
          <a:xfrm>
            <a:off x="3086100" y="2509838"/>
            <a:ext cx="5665847" cy="296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4F91C8-1D7D-4DA9-8AE1-F5F5564B0AEA}"/>
              </a:ext>
            </a:extLst>
          </p:cNvPr>
          <p:cNvSpPr/>
          <p:nvPr/>
        </p:nvSpPr>
        <p:spPr>
          <a:xfrm>
            <a:off x="3124200" y="2876550"/>
            <a:ext cx="504646" cy="23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04595-7B55-4E44-91CD-33FDC868C566}"/>
              </a:ext>
            </a:extLst>
          </p:cNvPr>
          <p:cNvSpPr/>
          <p:nvPr/>
        </p:nvSpPr>
        <p:spPr>
          <a:xfrm>
            <a:off x="3124200" y="4514850"/>
            <a:ext cx="841945" cy="195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90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969E-4696-4AC1-B359-5A5FF0386CF5}"/>
              </a:ext>
            </a:extLst>
          </p:cNvPr>
          <p:cNvSpPr>
            <a:spLocks noGrp="1"/>
          </p:cNvSpPr>
          <p:nvPr>
            <p:ph type="title"/>
          </p:nvPr>
        </p:nvSpPr>
        <p:spPr>
          <a:xfrm>
            <a:off x="838200" y="365125"/>
            <a:ext cx="10515600" cy="1325563"/>
          </a:xfrm>
        </p:spPr>
        <p:txBody>
          <a:bodyPr/>
          <a:lstStyle/>
          <a:p>
            <a:r>
              <a:rPr lang="pt-BR"/>
              <a:t>Navegando pelo Menu Superior</a:t>
            </a:r>
          </a:p>
        </p:txBody>
      </p:sp>
      <p:pic>
        <p:nvPicPr>
          <p:cNvPr id="4" name="Picture 4" descr="A screenshot of a cell phone&#10;&#10;Description generated with very high confidence">
            <a:extLst>
              <a:ext uri="{FF2B5EF4-FFF2-40B4-BE49-F238E27FC236}">
                <a16:creationId xmlns:a16="http://schemas.microsoft.com/office/drawing/2014/main" id="{5FDA9738-C495-4B33-8945-43DA9AA9922B}"/>
              </a:ext>
            </a:extLst>
          </p:cNvPr>
          <p:cNvPicPr>
            <a:picLocks noGrp="1" noChangeAspect="1"/>
          </p:cNvPicPr>
          <p:nvPr>
            <p:ph idx="1"/>
          </p:nvPr>
        </p:nvPicPr>
        <p:blipFill>
          <a:blip r:embed="rId3"/>
          <a:stretch>
            <a:fillRect/>
          </a:stretch>
        </p:blipFill>
        <p:spPr>
          <a:xfrm>
            <a:off x="2244932" y="1825625"/>
            <a:ext cx="7702136"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751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5F6E68-F702-480F-A507-CBA5C9A2AFB5}"/>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kern="1200">
                <a:solidFill>
                  <a:schemeClr val="tx1">
                    <a:lumMod val="85000"/>
                    <a:lumOff val="15000"/>
                  </a:schemeClr>
                </a:solidFill>
                <a:latin typeface="+mj-lt"/>
                <a:ea typeface="+mj-ea"/>
                <a:cs typeface="+mj-cs"/>
              </a:rPr>
              <a:t>Editando conteúdo</a:t>
            </a:r>
          </a:p>
        </p:txBody>
      </p:sp>
    </p:spTree>
    <p:extLst>
      <p:ext uri="{BB962C8B-B14F-4D97-AF65-F5344CB8AC3E}">
        <p14:creationId xmlns:p14="http://schemas.microsoft.com/office/powerpoint/2010/main" val="120857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12B0-77F3-4D6A-91F9-B6F0F8E4AF02}"/>
              </a:ext>
            </a:extLst>
          </p:cNvPr>
          <p:cNvSpPr>
            <a:spLocks noGrp="1"/>
          </p:cNvSpPr>
          <p:nvPr>
            <p:ph type="title"/>
          </p:nvPr>
        </p:nvSpPr>
        <p:spPr/>
        <p:txBody>
          <a:bodyPr/>
          <a:lstStyle/>
          <a:p>
            <a:r>
              <a:rPr lang="pt-BR"/>
              <a:t>Editando conteúdo</a:t>
            </a:r>
          </a:p>
        </p:txBody>
      </p:sp>
      <p:pic>
        <p:nvPicPr>
          <p:cNvPr id="4" name="Picture 4" descr="A screenshot of a cell phone&#10;&#10;Description generated with very high confidence">
            <a:extLst>
              <a:ext uri="{FF2B5EF4-FFF2-40B4-BE49-F238E27FC236}">
                <a16:creationId xmlns:a16="http://schemas.microsoft.com/office/drawing/2014/main" id="{60BCD14F-21BB-4338-98C3-27FE48862958}"/>
              </a:ext>
            </a:extLst>
          </p:cNvPr>
          <p:cNvPicPr>
            <a:picLocks noGrp="1" noChangeAspect="1"/>
          </p:cNvPicPr>
          <p:nvPr>
            <p:ph idx="1"/>
          </p:nvPr>
        </p:nvPicPr>
        <p:blipFill>
          <a:blip r:embed="rId3"/>
          <a:stretch>
            <a:fillRect/>
          </a:stretch>
        </p:blipFill>
        <p:spPr>
          <a:xfrm>
            <a:off x="2433247" y="1825625"/>
            <a:ext cx="7325506" cy="435133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523D7A6-036E-4DFE-ACFC-0F2A86D79D6D}"/>
              </a:ext>
            </a:extLst>
          </p:cNvPr>
          <p:cNvSpPr/>
          <p:nvPr/>
        </p:nvSpPr>
        <p:spPr>
          <a:xfrm>
            <a:off x="4067175" y="1825625"/>
            <a:ext cx="842514"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C27F4F-25C6-43D0-9488-6CCE17D70DD0}"/>
              </a:ext>
            </a:extLst>
          </p:cNvPr>
          <p:cNvSpPr/>
          <p:nvPr/>
        </p:nvSpPr>
        <p:spPr>
          <a:xfrm>
            <a:off x="8486777" y="2459607"/>
            <a:ext cx="842963" cy="239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902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Camaleão 4.0 (e Dicas)</vt:lpstr>
      <vt:lpstr>Acessando cameleão</vt:lpstr>
      <vt:lpstr>Tela Inicial – Painel de Controle</vt:lpstr>
      <vt:lpstr>Barra superior</vt:lpstr>
      <vt:lpstr>Gerenciando Sites</vt:lpstr>
      <vt:lpstr>Gerenciar Sites</vt:lpstr>
      <vt:lpstr>Navegando pelo Menu Superior</vt:lpstr>
      <vt:lpstr>Editando conteúdo</vt:lpstr>
      <vt:lpstr>Editando conteúdo</vt:lpstr>
      <vt:lpstr>Editor de texto</vt:lpstr>
      <vt:lpstr>Dica #1</vt:lpstr>
      <vt:lpstr>Dica #2</vt:lpstr>
      <vt:lpstr>Estética</vt:lpstr>
      <vt:lpstr>Dica #3</vt:lpstr>
      <vt:lpstr>Dica #4</vt:lpstr>
      <vt:lpstr>Imagens</vt:lpstr>
      <vt:lpstr>Estética</vt:lpstr>
      <vt:lpstr>Menu lateral</vt:lpstr>
      <vt:lpstr>Gerenciador de menu</vt:lpstr>
      <vt:lpstr>Novo Menu</vt:lpstr>
      <vt:lpstr>Abrir conteúdo</vt:lpstr>
      <vt:lpstr>Formulários</vt:lpstr>
      <vt:lpstr>Formulários</vt:lpstr>
      <vt:lpstr>Camaleão 4.0 (e Dicas)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Capacitação Camaleão 4.0 (e Dicas)</dc:title>
  <cp:revision>112</cp:revision>
  <dcterms:modified xsi:type="dcterms:W3CDTF">2018-04-02T13:25:12Z</dcterms:modified>
</cp:coreProperties>
</file>