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9" r:id="rId1"/>
  </p:sldMasterIdLst>
  <p:notesMasterIdLst>
    <p:notesMasterId r:id="rId13"/>
  </p:notesMasterIdLst>
  <p:sldIdLst>
    <p:sldId id="256" r:id="rId2"/>
    <p:sldId id="259" r:id="rId3"/>
    <p:sldId id="268" r:id="rId4"/>
    <p:sldId id="269" r:id="rId5"/>
    <p:sldId id="270" r:id="rId6"/>
    <p:sldId id="260" r:id="rId7"/>
    <p:sldId id="261" r:id="rId8"/>
    <p:sldId id="271" r:id="rId9"/>
    <p:sldId id="262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3" autoAdjust="0"/>
    <p:restoredTop sz="80479" autoAdjust="0"/>
  </p:normalViewPr>
  <p:slideViewPr>
    <p:cSldViewPr snapToGrid="0">
      <p:cViewPr varScale="1">
        <p:scale>
          <a:sx n="58" d="100"/>
          <a:sy n="58" d="100"/>
        </p:scale>
        <p:origin x="10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73DC4-1A78-46BF-A459-1BEF98FA9215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4E21D2-C9ED-4014-8D4B-7496C8BE8B0B}">
      <dgm:prSet/>
      <dgm:spPr/>
      <dgm:t>
        <a:bodyPr/>
        <a:lstStyle/>
        <a:p>
          <a:r>
            <a:rPr lang="pt-BR"/>
            <a:t>SIGA</a:t>
          </a:r>
          <a:endParaRPr lang="en-US"/>
        </a:p>
      </dgm:t>
    </dgm:pt>
    <dgm:pt modelId="{B2B20C1D-ED3B-4292-8F1A-D0B43724788D}" type="parTrans" cxnId="{2862978F-2E33-43DC-93F1-63F3B3D2AD0B}">
      <dgm:prSet/>
      <dgm:spPr/>
      <dgm:t>
        <a:bodyPr/>
        <a:lstStyle/>
        <a:p>
          <a:endParaRPr lang="en-US"/>
        </a:p>
      </dgm:t>
    </dgm:pt>
    <dgm:pt modelId="{3C61DAAA-EAE1-44A9-A8E5-53CA9419CE15}" type="sibTrans" cxnId="{2862978F-2E33-43DC-93F1-63F3B3D2AD0B}">
      <dgm:prSet/>
      <dgm:spPr/>
      <dgm:t>
        <a:bodyPr/>
        <a:lstStyle/>
        <a:p>
          <a:endParaRPr lang="en-US"/>
        </a:p>
      </dgm:t>
    </dgm:pt>
    <dgm:pt modelId="{5A12818B-D77A-4C36-B7BD-D27807643A7B}">
      <dgm:prSet/>
      <dgm:spPr/>
      <dgm:t>
        <a:bodyPr/>
        <a:lstStyle/>
        <a:p>
          <a:r>
            <a:rPr lang="pt-BR"/>
            <a:t>CPF</a:t>
          </a:r>
          <a:endParaRPr lang="en-US"/>
        </a:p>
      </dgm:t>
    </dgm:pt>
    <dgm:pt modelId="{36BC6DD2-39A9-4F1A-BFB8-E332CE068EF3}" type="parTrans" cxnId="{6878EB34-F889-46F5-A7E3-E58CC68A4082}">
      <dgm:prSet/>
      <dgm:spPr/>
      <dgm:t>
        <a:bodyPr/>
        <a:lstStyle/>
        <a:p>
          <a:endParaRPr lang="en-US"/>
        </a:p>
      </dgm:t>
    </dgm:pt>
    <dgm:pt modelId="{80AA37AB-A262-45F6-AB78-5314447E25C9}" type="sibTrans" cxnId="{6878EB34-F889-46F5-A7E3-E58CC68A4082}">
      <dgm:prSet/>
      <dgm:spPr/>
      <dgm:t>
        <a:bodyPr/>
        <a:lstStyle/>
        <a:p>
          <a:endParaRPr lang="en-US"/>
        </a:p>
      </dgm:t>
    </dgm:pt>
    <dgm:pt modelId="{02F16154-04FC-416E-A0AF-0BA387EDEB6A}">
      <dgm:prSet/>
      <dgm:spPr/>
      <dgm:t>
        <a:bodyPr/>
        <a:lstStyle/>
        <a:p>
          <a:r>
            <a:rPr lang="pt-BR"/>
            <a:t>Lattes</a:t>
          </a:r>
          <a:endParaRPr lang="en-US"/>
        </a:p>
      </dgm:t>
    </dgm:pt>
    <dgm:pt modelId="{F792541F-1789-4AE3-955E-CB3DD2DB0FE9}" type="parTrans" cxnId="{C24A3B29-B630-4E5F-99F2-DAE4CA9608D4}">
      <dgm:prSet/>
      <dgm:spPr/>
      <dgm:t>
        <a:bodyPr/>
        <a:lstStyle/>
        <a:p>
          <a:endParaRPr lang="en-US"/>
        </a:p>
      </dgm:t>
    </dgm:pt>
    <dgm:pt modelId="{1C29F6F7-AFB1-453C-A4BF-09DDBD8DC144}" type="sibTrans" cxnId="{C24A3B29-B630-4E5F-99F2-DAE4CA9608D4}">
      <dgm:prSet/>
      <dgm:spPr/>
      <dgm:t>
        <a:bodyPr/>
        <a:lstStyle/>
        <a:p>
          <a:endParaRPr lang="en-US"/>
        </a:p>
      </dgm:t>
    </dgm:pt>
    <dgm:pt modelId="{090BFE10-D7E4-4CEC-ADC8-7347EA4F30AC}">
      <dgm:prSet/>
      <dgm:spPr/>
      <dgm:t>
        <a:bodyPr/>
        <a:lstStyle/>
        <a:p>
          <a:r>
            <a:rPr lang="pt-BR"/>
            <a:t>E-mail</a:t>
          </a:r>
          <a:endParaRPr lang="en-US"/>
        </a:p>
      </dgm:t>
    </dgm:pt>
    <dgm:pt modelId="{3128EBD2-FB18-4970-B414-9235789FC13D}" type="parTrans" cxnId="{99344F7C-9857-49A4-B759-B269A4BB8B52}">
      <dgm:prSet/>
      <dgm:spPr/>
      <dgm:t>
        <a:bodyPr/>
        <a:lstStyle/>
        <a:p>
          <a:endParaRPr lang="en-US"/>
        </a:p>
      </dgm:t>
    </dgm:pt>
    <dgm:pt modelId="{5D79FBBE-594F-4BE7-80E0-D80AD2AD6136}" type="sibTrans" cxnId="{99344F7C-9857-49A4-B759-B269A4BB8B52}">
      <dgm:prSet/>
      <dgm:spPr/>
      <dgm:t>
        <a:bodyPr/>
        <a:lstStyle/>
        <a:p>
          <a:endParaRPr lang="en-US"/>
        </a:p>
      </dgm:t>
    </dgm:pt>
    <dgm:pt modelId="{32DE699F-3DD8-42F2-8DF2-A68E4F13F265}">
      <dgm:prSet/>
      <dgm:spPr/>
      <dgm:t>
        <a:bodyPr/>
        <a:lstStyle/>
        <a:p>
          <a:r>
            <a:rPr lang="pt-BR"/>
            <a:t>Formação Acadêmica</a:t>
          </a:r>
          <a:endParaRPr lang="en-US"/>
        </a:p>
      </dgm:t>
    </dgm:pt>
    <dgm:pt modelId="{69B76995-AD0D-4938-BD38-4120DF3698D8}" type="parTrans" cxnId="{35997274-EBB1-4573-8B79-8D832A98DEE7}">
      <dgm:prSet/>
      <dgm:spPr/>
      <dgm:t>
        <a:bodyPr/>
        <a:lstStyle/>
        <a:p>
          <a:endParaRPr lang="en-US"/>
        </a:p>
      </dgm:t>
    </dgm:pt>
    <dgm:pt modelId="{4D27DDCE-A3EA-430C-899F-E591171EE9FD}" type="sibTrans" cxnId="{35997274-EBB1-4573-8B79-8D832A98DEE7}">
      <dgm:prSet/>
      <dgm:spPr/>
      <dgm:t>
        <a:bodyPr/>
        <a:lstStyle/>
        <a:p>
          <a:endParaRPr lang="en-US"/>
        </a:p>
      </dgm:t>
    </dgm:pt>
    <dgm:pt modelId="{DDB204A3-3094-4315-AD48-30925B334164}">
      <dgm:prSet/>
      <dgm:spPr/>
      <dgm:t>
        <a:bodyPr/>
        <a:lstStyle/>
        <a:p>
          <a:r>
            <a:rPr lang="pt-BR"/>
            <a:t>ID UDESC</a:t>
          </a:r>
          <a:endParaRPr lang="en-US"/>
        </a:p>
      </dgm:t>
    </dgm:pt>
    <dgm:pt modelId="{77BD66FE-BF00-4B17-81F3-D749481B92B0}" type="parTrans" cxnId="{5580B10F-7E8F-4965-B39A-678FEEC5E572}">
      <dgm:prSet/>
      <dgm:spPr/>
      <dgm:t>
        <a:bodyPr/>
        <a:lstStyle/>
        <a:p>
          <a:endParaRPr lang="en-US"/>
        </a:p>
      </dgm:t>
    </dgm:pt>
    <dgm:pt modelId="{89674B6D-F6B8-4896-BF7D-E7A6EDB4D7AD}" type="sibTrans" cxnId="{5580B10F-7E8F-4965-B39A-678FEEC5E572}">
      <dgm:prSet/>
      <dgm:spPr/>
      <dgm:t>
        <a:bodyPr/>
        <a:lstStyle/>
        <a:p>
          <a:endParaRPr lang="en-US"/>
        </a:p>
      </dgm:t>
    </dgm:pt>
    <dgm:pt modelId="{86C010EE-FF0F-44A4-98BA-9A1C79C579BA}">
      <dgm:prSet/>
      <dgm:spPr/>
      <dgm:t>
        <a:bodyPr/>
        <a:lstStyle/>
        <a:p>
          <a:r>
            <a:rPr lang="pt-BR"/>
            <a:t>Setor e Função</a:t>
          </a:r>
          <a:endParaRPr lang="en-US"/>
        </a:p>
      </dgm:t>
    </dgm:pt>
    <dgm:pt modelId="{32FD76A2-806F-45A7-92E7-A0D99EF3D183}" type="parTrans" cxnId="{755D65EE-5107-4092-AE58-C455A8DF1FCC}">
      <dgm:prSet/>
      <dgm:spPr/>
      <dgm:t>
        <a:bodyPr/>
        <a:lstStyle/>
        <a:p>
          <a:endParaRPr lang="en-US"/>
        </a:p>
      </dgm:t>
    </dgm:pt>
    <dgm:pt modelId="{BED3AB5A-49C0-44AB-8FD9-B84136B6BDD9}" type="sibTrans" cxnId="{755D65EE-5107-4092-AE58-C455A8DF1FCC}">
      <dgm:prSet/>
      <dgm:spPr/>
      <dgm:t>
        <a:bodyPr/>
        <a:lstStyle/>
        <a:p>
          <a:endParaRPr lang="en-US"/>
        </a:p>
      </dgm:t>
    </dgm:pt>
    <dgm:pt modelId="{FDB7A0FF-2987-4289-AF36-04979E191DE0}">
      <dgm:prSet/>
      <dgm:spPr/>
      <dgm:t>
        <a:bodyPr/>
        <a:lstStyle/>
        <a:p>
          <a:r>
            <a:rPr lang="pt-BR"/>
            <a:t>Telefone</a:t>
          </a:r>
          <a:endParaRPr lang="en-US"/>
        </a:p>
      </dgm:t>
    </dgm:pt>
    <dgm:pt modelId="{FA2FC23F-A845-487F-B176-B9C1FDAE0A0F}" type="parTrans" cxnId="{05D9C21D-770B-441E-A760-D1DC93C41CB8}">
      <dgm:prSet/>
      <dgm:spPr/>
      <dgm:t>
        <a:bodyPr/>
        <a:lstStyle/>
        <a:p>
          <a:endParaRPr lang="en-US"/>
        </a:p>
      </dgm:t>
    </dgm:pt>
    <dgm:pt modelId="{19352076-EE9C-49A1-B61B-79CD856825BD}" type="sibTrans" cxnId="{05D9C21D-770B-441E-A760-D1DC93C41CB8}">
      <dgm:prSet/>
      <dgm:spPr/>
      <dgm:t>
        <a:bodyPr/>
        <a:lstStyle/>
        <a:p>
          <a:endParaRPr lang="en-US"/>
        </a:p>
      </dgm:t>
    </dgm:pt>
    <dgm:pt modelId="{87B00111-6D92-4A65-924B-8480A59E910C}">
      <dgm:prSet/>
      <dgm:spPr/>
      <dgm:t>
        <a:bodyPr/>
        <a:lstStyle/>
        <a:p>
          <a:r>
            <a:rPr lang="pt-BR"/>
            <a:t>Foto</a:t>
          </a:r>
          <a:endParaRPr lang="en-US"/>
        </a:p>
      </dgm:t>
    </dgm:pt>
    <dgm:pt modelId="{0423DE3E-2472-4EC0-B2E2-FD8E206DD14E}" type="parTrans" cxnId="{82B22D0B-A1DB-4A73-BE03-16AFB73CDC2A}">
      <dgm:prSet/>
      <dgm:spPr/>
      <dgm:t>
        <a:bodyPr/>
        <a:lstStyle/>
        <a:p>
          <a:endParaRPr lang="en-US"/>
        </a:p>
      </dgm:t>
    </dgm:pt>
    <dgm:pt modelId="{2CD22D7D-E48D-4D20-A11D-237FBC0C73F5}" type="sibTrans" cxnId="{82B22D0B-A1DB-4A73-BE03-16AFB73CDC2A}">
      <dgm:prSet/>
      <dgm:spPr/>
      <dgm:t>
        <a:bodyPr/>
        <a:lstStyle/>
        <a:p>
          <a:endParaRPr lang="en-US"/>
        </a:p>
      </dgm:t>
    </dgm:pt>
    <dgm:pt modelId="{60D19714-E5DD-4A4A-9C77-DBB22A36DE53}" type="pres">
      <dgm:prSet presAssocID="{B6073DC4-1A78-46BF-A459-1BEF98FA9215}" presName="linear" presStyleCnt="0">
        <dgm:presLayoutVars>
          <dgm:dir/>
          <dgm:animLvl val="lvl"/>
          <dgm:resizeHandles val="exact"/>
        </dgm:presLayoutVars>
      </dgm:prSet>
      <dgm:spPr/>
    </dgm:pt>
    <dgm:pt modelId="{8DD88884-BBB1-4DD3-ACBE-FBDD0F3FDE7C}" type="pres">
      <dgm:prSet presAssocID="{784E21D2-C9ED-4014-8D4B-7496C8BE8B0B}" presName="parentLin" presStyleCnt="0"/>
      <dgm:spPr/>
    </dgm:pt>
    <dgm:pt modelId="{7416120A-F6B5-4DFE-9C7D-12C789D8A1BD}" type="pres">
      <dgm:prSet presAssocID="{784E21D2-C9ED-4014-8D4B-7496C8BE8B0B}" presName="parentLeftMargin" presStyleLbl="node1" presStyleIdx="0" presStyleCnt="2"/>
      <dgm:spPr/>
    </dgm:pt>
    <dgm:pt modelId="{B0971DBB-7C2F-4EE9-834C-85AC61AC40F1}" type="pres">
      <dgm:prSet presAssocID="{784E21D2-C9ED-4014-8D4B-7496C8BE8B0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125AF98-60A1-49F5-B535-2365FC253DCF}" type="pres">
      <dgm:prSet presAssocID="{784E21D2-C9ED-4014-8D4B-7496C8BE8B0B}" presName="negativeSpace" presStyleCnt="0"/>
      <dgm:spPr/>
    </dgm:pt>
    <dgm:pt modelId="{B641068E-167E-44C4-A886-ACA589300002}" type="pres">
      <dgm:prSet presAssocID="{784E21D2-C9ED-4014-8D4B-7496C8BE8B0B}" presName="childText" presStyleLbl="conFgAcc1" presStyleIdx="0" presStyleCnt="2">
        <dgm:presLayoutVars>
          <dgm:bulletEnabled val="1"/>
        </dgm:presLayoutVars>
      </dgm:prSet>
      <dgm:spPr/>
    </dgm:pt>
    <dgm:pt modelId="{4D3AD65B-428D-4BA1-8601-FE9AE5550C0A}" type="pres">
      <dgm:prSet presAssocID="{3C61DAAA-EAE1-44A9-A8E5-53CA9419CE15}" presName="spaceBetweenRectangles" presStyleCnt="0"/>
      <dgm:spPr/>
    </dgm:pt>
    <dgm:pt modelId="{351D8270-A71E-40CC-BE68-6022D14B4165}" type="pres">
      <dgm:prSet presAssocID="{DDB204A3-3094-4315-AD48-30925B334164}" presName="parentLin" presStyleCnt="0"/>
      <dgm:spPr/>
    </dgm:pt>
    <dgm:pt modelId="{0FF0D64F-4D74-4379-8983-470223FCA650}" type="pres">
      <dgm:prSet presAssocID="{DDB204A3-3094-4315-AD48-30925B334164}" presName="parentLeftMargin" presStyleLbl="node1" presStyleIdx="0" presStyleCnt="2"/>
      <dgm:spPr/>
    </dgm:pt>
    <dgm:pt modelId="{4721CF17-A6E5-47F8-A905-314C16C25483}" type="pres">
      <dgm:prSet presAssocID="{DDB204A3-3094-4315-AD48-30925B33416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0FE1CEA-05CA-414F-BDF8-00A618A321FA}" type="pres">
      <dgm:prSet presAssocID="{DDB204A3-3094-4315-AD48-30925B334164}" presName="negativeSpace" presStyleCnt="0"/>
      <dgm:spPr/>
    </dgm:pt>
    <dgm:pt modelId="{3E9A0477-2C95-4BB9-9DCA-719EB589071C}" type="pres">
      <dgm:prSet presAssocID="{DDB204A3-3094-4315-AD48-30925B33416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2B22D0B-A1DB-4A73-BE03-16AFB73CDC2A}" srcId="{DDB204A3-3094-4315-AD48-30925B334164}" destId="{87B00111-6D92-4A65-924B-8480A59E910C}" srcOrd="2" destOrd="0" parTransId="{0423DE3E-2472-4EC0-B2E2-FD8E206DD14E}" sibTransId="{2CD22D7D-E48D-4D20-A11D-237FBC0C73F5}"/>
    <dgm:cxn modelId="{5580B10F-7E8F-4965-B39A-678FEEC5E572}" srcId="{B6073DC4-1A78-46BF-A459-1BEF98FA9215}" destId="{DDB204A3-3094-4315-AD48-30925B334164}" srcOrd="1" destOrd="0" parTransId="{77BD66FE-BF00-4B17-81F3-D749481B92B0}" sibTransId="{89674B6D-F6B8-4896-BF7D-E7A6EDB4D7AD}"/>
    <dgm:cxn modelId="{05D9C21D-770B-441E-A760-D1DC93C41CB8}" srcId="{DDB204A3-3094-4315-AD48-30925B334164}" destId="{FDB7A0FF-2987-4289-AF36-04979E191DE0}" srcOrd="1" destOrd="0" parTransId="{FA2FC23F-A845-487F-B176-B9C1FDAE0A0F}" sibTransId="{19352076-EE9C-49A1-B61B-79CD856825BD}"/>
    <dgm:cxn modelId="{C24A3B29-B630-4E5F-99F2-DAE4CA9608D4}" srcId="{784E21D2-C9ED-4014-8D4B-7496C8BE8B0B}" destId="{02F16154-04FC-416E-A0AF-0BA387EDEB6A}" srcOrd="1" destOrd="0" parTransId="{F792541F-1789-4AE3-955E-CB3DD2DB0FE9}" sibTransId="{1C29F6F7-AFB1-453C-A4BF-09DDBD8DC144}"/>
    <dgm:cxn modelId="{6878EB34-F889-46F5-A7E3-E58CC68A4082}" srcId="{784E21D2-C9ED-4014-8D4B-7496C8BE8B0B}" destId="{5A12818B-D77A-4C36-B7BD-D27807643A7B}" srcOrd="0" destOrd="0" parTransId="{36BC6DD2-39A9-4F1A-BFB8-E332CE068EF3}" sibTransId="{80AA37AB-A262-45F6-AB78-5314447E25C9}"/>
    <dgm:cxn modelId="{A345D03E-F7C7-4920-BED1-9ED0CFFCDFA3}" type="presOf" srcId="{DDB204A3-3094-4315-AD48-30925B334164}" destId="{4721CF17-A6E5-47F8-A905-314C16C25483}" srcOrd="1" destOrd="0" presId="urn:microsoft.com/office/officeart/2005/8/layout/list1"/>
    <dgm:cxn modelId="{A31BFD71-9B31-404C-B7CE-0201CFFEA1A3}" type="presOf" srcId="{FDB7A0FF-2987-4289-AF36-04979E191DE0}" destId="{3E9A0477-2C95-4BB9-9DCA-719EB589071C}" srcOrd="0" destOrd="1" presId="urn:microsoft.com/office/officeart/2005/8/layout/list1"/>
    <dgm:cxn modelId="{35997274-EBB1-4573-8B79-8D832A98DEE7}" srcId="{784E21D2-C9ED-4014-8D4B-7496C8BE8B0B}" destId="{32DE699F-3DD8-42F2-8DF2-A68E4F13F265}" srcOrd="3" destOrd="0" parTransId="{69B76995-AD0D-4938-BD38-4120DF3698D8}" sibTransId="{4D27DDCE-A3EA-430C-899F-E591171EE9FD}"/>
    <dgm:cxn modelId="{99344F7C-9857-49A4-B759-B269A4BB8B52}" srcId="{784E21D2-C9ED-4014-8D4B-7496C8BE8B0B}" destId="{090BFE10-D7E4-4CEC-ADC8-7347EA4F30AC}" srcOrd="2" destOrd="0" parTransId="{3128EBD2-FB18-4970-B414-9235789FC13D}" sibTransId="{5D79FBBE-594F-4BE7-80E0-D80AD2AD6136}"/>
    <dgm:cxn modelId="{867A6A7F-61A1-4804-BA30-89811D177969}" type="presOf" srcId="{B6073DC4-1A78-46BF-A459-1BEF98FA9215}" destId="{60D19714-E5DD-4A4A-9C77-DBB22A36DE53}" srcOrd="0" destOrd="0" presId="urn:microsoft.com/office/officeart/2005/8/layout/list1"/>
    <dgm:cxn modelId="{6F897D85-1BE3-481D-A5AF-10A6B8582ADF}" type="presOf" srcId="{86C010EE-FF0F-44A4-98BA-9A1C79C579BA}" destId="{3E9A0477-2C95-4BB9-9DCA-719EB589071C}" srcOrd="0" destOrd="0" presId="urn:microsoft.com/office/officeart/2005/8/layout/list1"/>
    <dgm:cxn modelId="{96016F8A-20F0-4595-8935-7F78B9D78BA3}" type="presOf" srcId="{784E21D2-C9ED-4014-8D4B-7496C8BE8B0B}" destId="{B0971DBB-7C2F-4EE9-834C-85AC61AC40F1}" srcOrd="1" destOrd="0" presId="urn:microsoft.com/office/officeart/2005/8/layout/list1"/>
    <dgm:cxn modelId="{2862978F-2E33-43DC-93F1-63F3B3D2AD0B}" srcId="{B6073DC4-1A78-46BF-A459-1BEF98FA9215}" destId="{784E21D2-C9ED-4014-8D4B-7496C8BE8B0B}" srcOrd="0" destOrd="0" parTransId="{B2B20C1D-ED3B-4292-8F1A-D0B43724788D}" sibTransId="{3C61DAAA-EAE1-44A9-A8E5-53CA9419CE15}"/>
    <dgm:cxn modelId="{C9BD4993-3A41-4926-9A49-84265614F918}" type="presOf" srcId="{32DE699F-3DD8-42F2-8DF2-A68E4F13F265}" destId="{B641068E-167E-44C4-A886-ACA589300002}" srcOrd="0" destOrd="3" presId="urn:microsoft.com/office/officeart/2005/8/layout/list1"/>
    <dgm:cxn modelId="{A2B580A2-0813-4CC2-B557-534A284276B7}" type="presOf" srcId="{090BFE10-D7E4-4CEC-ADC8-7347EA4F30AC}" destId="{B641068E-167E-44C4-A886-ACA589300002}" srcOrd="0" destOrd="2" presId="urn:microsoft.com/office/officeart/2005/8/layout/list1"/>
    <dgm:cxn modelId="{4B8789B7-EE40-4DDC-8302-BC885C125399}" type="presOf" srcId="{784E21D2-C9ED-4014-8D4B-7496C8BE8B0B}" destId="{7416120A-F6B5-4DFE-9C7D-12C789D8A1BD}" srcOrd="0" destOrd="0" presId="urn:microsoft.com/office/officeart/2005/8/layout/list1"/>
    <dgm:cxn modelId="{911C48C1-0B37-4CBD-92A0-8FC0FFEF9617}" type="presOf" srcId="{5A12818B-D77A-4C36-B7BD-D27807643A7B}" destId="{B641068E-167E-44C4-A886-ACA589300002}" srcOrd="0" destOrd="0" presId="urn:microsoft.com/office/officeart/2005/8/layout/list1"/>
    <dgm:cxn modelId="{45AA63C9-CDB7-4DB1-944C-0617CED5925A}" type="presOf" srcId="{02F16154-04FC-416E-A0AF-0BA387EDEB6A}" destId="{B641068E-167E-44C4-A886-ACA589300002}" srcOrd="0" destOrd="1" presId="urn:microsoft.com/office/officeart/2005/8/layout/list1"/>
    <dgm:cxn modelId="{B19D6CCB-EA6F-487B-AF00-3D4238FC435C}" type="presOf" srcId="{87B00111-6D92-4A65-924B-8480A59E910C}" destId="{3E9A0477-2C95-4BB9-9DCA-719EB589071C}" srcOrd="0" destOrd="2" presId="urn:microsoft.com/office/officeart/2005/8/layout/list1"/>
    <dgm:cxn modelId="{808284D9-30D4-463A-86CF-0FC0487EA9B4}" type="presOf" srcId="{DDB204A3-3094-4315-AD48-30925B334164}" destId="{0FF0D64F-4D74-4379-8983-470223FCA650}" srcOrd="0" destOrd="0" presId="urn:microsoft.com/office/officeart/2005/8/layout/list1"/>
    <dgm:cxn modelId="{755D65EE-5107-4092-AE58-C455A8DF1FCC}" srcId="{DDB204A3-3094-4315-AD48-30925B334164}" destId="{86C010EE-FF0F-44A4-98BA-9A1C79C579BA}" srcOrd="0" destOrd="0" parTransId="{32FD76A2-806F-45A7-92E7-A0D99EF3D183}" sibTransId="{BED3AB5A-49C0-44AB-8FD9-B84136B6BDD9}"/>
    <dgm:cxn modelId="{53830F2D-E860-4162-8586-51F8A1573962}" type="presParOf" srcId="{60D19714-E5DD-4A4A-9C77-DBB22A36DE53}" destId="{8DD88884-BBB1-4DD3-ACBE-FBDD0F3FDE7C}" srcOrd="0" destOrd="0" presId="urn:microsoft.com/office/officeart/2005/8/layout/list1"/>
    <dgm:cxn modelId="{6858D627-AFE2-4A5F-9BC4-DF05A2F078FF}" type="presParOf" srcId="{8DD88884-BBB1-4DD3-ACBE-FBDD0F3FDE7C}" destId="{7416120A-F6B5-4DFE-9C7D-12C789D8A1BD}" srcOrd="0" destOrd="0" presId="urn:microsoft.com/office/officeart/2005/8/layout/list1"/>
    <dgm:cxn modelId="{C1895DCF-43DB-494B-8B01-AC6AB78DB728}" type="presParOf" srcId="{8DD88884-BBB1-4DD3-ACBE-FBDD0F3FDE7C}" destId="{B0971DBB-7C2F-4EE9-834C-85AC61AC40F1}" srcOrd="1" destOrd="0" presId="urn:microsoft.com/office/officeart/2005/8/layout/list1"/>
    <dgm:cxn modelId="{C177B277-2A07-4C1D-921F-E89E06793E8A}" type="presParOf" srcId="{60D19714-E5DD-4A4A-9C77-DBB22A36DE53}" destId="{2125AF98-60A1-49F5-B535-2365FC253DCF}" srcOrd="1" destOrd="0" presId="urn:microsoft.com/office/officeart/2005/8/layout/list1"/>
    <dgm:cxn modelId="{CBD09D15-9296-40D4-A999-C0ED289355C9}" type="presParOf" srcId="{60D19714-E5DD-4A4A-9C77-DBB22A36DE53}" destId="{B641068E-167E-44C4-A886-ACA589300002}" srcOrd="2" destOrd="0" presId="urn:microsoft.com/office/officeart/2005/8/layout/list1"/>
    <dgm:cxn modelId="{A3BA4D6C-0BE5-4BBC-83D8-0C9C0EDBF348}" type="presParOf" srcId="{60D19714-E5DD-4A4A-9C77-DBB22A36DE53}" destId="{4D3AD65B-428D-4BA1-8601-FE9AE5550C0A}" srcOrd="3" destOrd="0" presId="urn:microsoft.com/office/officeart/2005/8/layout/list1"/>
    <dgm:cxn modelId="{45932643-A6BA-429C-8DB9-D30EB6C72405}" type="presParOf" srcId="{60D19714-E5DD-4A4A-9C77-DBB22A36DE53}" destId="{351D8270-A71E-40CC-BE68-6022D14B4165}" srcOrd="4" destOrd="0" presId="urn:microsoft.com/office/officeart/2005/8/layout/list1"/>
    <dgm:cxn modelId="{8DE3396D-CF9B-481D-B19D-6BE0D86B9A32}" type="presParOf" srcId="{351D8270-A71E-40CC-BE68-6022D14B4165}" destId="{0FF0D64F-4D74-4379-8983-470223FCA650}" srcOrd="0" destOrd="0" presId="urn:microsoft.com/office/officeart/2005/8/layout/list1"/>
    <dgm:cxn modelId="{44D9AEFA-F7AB-4609-B83F-76C1A04F790B}" type="presParOf" srcId="{351D8270-A71E-40CC-BE68-6022D14B4165}" destId="{4721CF17-A6E5-47F8-A905-314C16C25483}" srcOrd="1" destOrd="0" presId="urn:microsoft.com/office/officeart/2005/8/layout/list1"/>
    <dgm:cxn modelId="{EF42119B-18C3-47AD-93B8-55A0898FBD4B}" type="presParOf" srcId="{60D19714-E5DD-4A4A-9C77-DBB22A36DE53}" destId="{60FE1CEA-05CA-414F-BDF8-00A618A321FA}" srcOrd="5" destOrd="0" presId="urn:microsoft.com/office/officeart/2005/8/layout/list1"/>
    <dgm:cxn modelId="{4B776347-420C-4CCD-9C3F-8F62B8A800BE}" type="presParOf" srcId="{60D19714-E5DD-4A4A-9C77-DBB22A36DE53}" destId="{3E9A0477-2C95-4BB9-9DCA-719EB589071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1068E-167E-44C4-A886-ACA589300002}">
      <dsp:nvSpPr>
        <dsp:cNvPr id="0" name=""/>
        <dsp:cNvSpPr/>
      </dsp:nvSpPr>
      <dsp:spPr>
        <a:xfrm>
          <a:off x="0" y="483322"/>
          <a:ext cx="6290226" cy="237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191" tIns="541528" rIns="488191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/>
            <a:t>CPF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/>
            <a:t>Lattes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/>
            <a:t>E-mail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/>
            <a:t>Formação Acadêmica</a:t>
          </a:r>
          <a:endParaRPr lang="en-US" sz="2600" kern="1200"/>
        </a:p>
      </dsp:txBody>
      <dsp:txXfrm>
        <a:off x="0" y="483322"/>
        <a:ext cx="6290226" cy="2375100"/>
      </dsp:txXfrm>
    </dsp:sp>
    <dsp:sp modelId="{B0971DBB-7C2F-4EE9-834C-85AC61AC40F1}">
      <dsp:nvSpPr>
        <dsp:cNvPr id="0" name=""/>
        <dsp:cNvSpPr/>
      </dsp:nvSpPr>
      <dsp:spPr>
        <a:xfrm>
          <a:off x="314511" y="99562"/>
          <a:ext cx="4403158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429" tIns="0" rIns="16642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SIGA</a:t>
          </a:r>
          <a:endParaRPr lang="en-US" sz="2600" kern="1200"/>
        </a:p>
      </dsp:txBody>
      <dsp:txXfrm>
        <a:off x="351978" y="137029"/>
        <a:ext cx="4328224" cy="692586"/>
      </dsp:txXfrm>
    </dsp:sp>
    <dsp:sp modelId="{3E9A0477-2C95-4BB9-9DCA-719EB589071C}">
      <dsp:nvSpPr>
        <dsp:cNvPr id="0" name=""/>
        <dsp:cNvSpPr/>
      </dsp:nvSpPr>
      <dsp:spPr>
        <a:xfrm>
          <a:off x="0" y="3382582"/>
          <a:ext cx="6290226" cy="196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191" tIns="541528" rIns="488191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/>
            <a:t>Setor e Função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/>
            <a:t>Telefone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/>
            <a:t>Foto</a:t>
          </a:r>
          <a:endParaRPr lang="en-US" sz="2600" kern="1200"/>
        </a:p>
      </dsp:txBody>
      <dsp:txXfrm>
        <a:off x="0" y="3382582"/>
        <a:ext cx="6290226" cy="1965600"/>
      </dsp:txXfrm>
    </dsp:sp>
    <dsp:sp modelId="{4721CF17-A6E5-47F8-A905-314C16C25483}">
      <dsp:nvSpPr>
        <dsp:cNvPr id="0" name=""/>
        <dsp:cNvSpPr/>
      </dsp:nvSpPr>
      <dsp:spPr>
        <a:xfrm>
          <a:off x="314511" y="2998822"/>
          <a:ext cx="4403158" cy="767520"/>
        </a:xfrm>
        <a:prstGeom prst="roundRect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838123"/>
                <a:satOff val="-9658"/>
                <a:lumOff val="2159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429" tIns="0" rIns="16642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ID UDESC</a:t>
          </a:r>
          <a:endParaRPr lang="en-US" sz="2600" kern="1200"/>
        </a:p>
      </dsp:txBody>
      <dsp:txXfrm>
        <a:off x="351978" y="3036289"/>
        <a:ext cx="4328224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EB2BA-AD7C-439E-9A24-9BAB26EE0124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E4133-313D-4C4D-92DF-5EE54E789C6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29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cs typeface="Calibri"/>
              </a:rPr>
              <a:t>Como a página é gerada automaticamente é importante que os dados estejam concisos,</a:t>
            </a:r>
            <a:endParaRPr lang="en-US" dirty="0"/>
          </a:p>
          <a:p>
            <a:r>
              <a:rPr lang="pt-BR" dirty="0">
                <a:cs typeface="Calibri"/>
              </a:rPr>
              <a:t>Tanto no SIGA quanto no ID UDESC.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952B1-C623-47E4-950E-34A87C37C06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cs typeface="Calibri"/>
              </a:rPr>
              <a:t>Ao selecionar a aba "Atualizar dados", a tela deste slide irá aparecer.</a:t>
            </a:r>
          </a:p>
          <a:p>
            <a:r>
              <a:rPr lang="pt-BR" dirty="0">
                <a:cs typeface="Calibri"/>
              </a:rPr>
              <a:t>Nela certifique-se que os dados estejam corretos:</a:t>
            </a:r>
          </a:p>
          <a:p>
            <a:r>
              <a:rPr lang="pt-BR" dirty="0">
                <a:cs typeface="Calibri"/>
              </a:rPr>
              <a:t>Setor, Função, e-mail para recuperação de senha (não colocar @udesc.br! Use um outro endereço de e-mail), e telefone comercial (basicamente (47)348 + ramal interno)</a:t>
            </a:r>
          </a:p>
          <a:p>
            <a:r>
              <a:rPr lang="pt-BR" dirty="0">
                <a:cs typeface="Calibri"/>
              </a:rPr>
              <a:t>E clicar em atualizar.</a:t>
            </a:r>
          </a:p>
          <a:p>
            <a:endParaRPr lang="pt-BR">
              <a:cs typeface="Calibri"/>
            </a:endParaRPr>
          </a:p>
          <a:p>
            <a:r>
              <a:rPr lang="pt-BR" dirty="0">
                <a:cs typeface="Calibri"/>
              </a:rPr>
              <a:t>Pronto, dados atualizados!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952B1-C623-47E4-950E-34A87C37C068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cs typeface="Calibri"/>
              </a:rPr>
              <a:t>Como atualizar os dados no SIGA?</a:t>
            </a:r>
          </a:p>
          <a:p>
            <a:r>
              <a:rPr lang="pt-BR" dirty="0">
                <a:cs typeface="Calibri"/>
              </a:rPr>
              <a:t>Após o login, no menu lateral esquerdo clicar em "Dados Cadastrais"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952B1-C623-47E4-950E-34A87C37C068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8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cs typeface="Calibri"/>
              </a:rPr>
              <a:t>Em "dados cadastrais" temos duas abas, "endereço" e "outros"</a:t>
            </a:r>
          </a:p>
          <a:p>
            <a:r>
              <a:rPr lang="pt-BR">
                <a:cs typeface="Calibri"/>
              </a:rPr>
              <a:t>Na aba "endereço": verificar E-mail Institucional e configurar para o e-mail "@udesc.br".</a:t>
            </a:r>
          </a:p>
          <a:p>
            <a:r>
              <a:rPr lang="pt-BR">
                <a:cs typeface="Calibri"/>
              </a:rPr>
              <a:t>É através desse campo que são listados os professores.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952B1-C623-47E4-950E-34A87C37C068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58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cs typeface="Calibri"/>
              </a:rPr>
              <a:t>Na aba "Outros": </a:t>
            </a:r>
          </a:p>
          <a:p>
            <a:r>
              <a:rPr lang="pt-BR">
                <a:cs typeface="Calibri"/>
              </a:rPr>
              <a:t>Verifique se o CPF está correto</a:t>
            </a:r>
          </a:p>
          <a:p>
            <a:r>
              <a:rPr lang="pt-BR">
                <a:cs typeface="Calibri"/>
              </a:rPr>
              <a:t>Disponibilize o link para seu currículo lattes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952B1-C623-47E4-950E-34A87C37C068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4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cs typeface="Calibri"/>
              </a:rPr>
              <a:t>Na parte superior da página "Dados cadastrais", há um link "Formação acadêmica".</a:t>
            </a:r>
          </a:p>
          <a:p>
            <a:r>
              <a:rPr lang="pt-BR" dirty="0">
                <a:cs typeface="Calibri"/>
              </a:rPr>
              <a:t>Ao clicar no link, a janela deste slide aparecerá.</a:t>
            </a:r>
          </a:p>
          <a:p>
            <a:r>
              <a:rPr lang="pt-BR" dirty="0">
                <a:cs typeface="Calibri"/>
              </a:rPr>
              <a:t>Aqui você precisa confirmar os campos:</a:t>
            </a:r>
          </a:p>
          <a:p>
            <a:r>
              <a:rPr lang="pt-BR" dirty="0">
                <a:cs typeface="Calibri"/>
              </a:rPr>
              <a:t>"Formação acadêmica" (como mestrado, doutorado, etc..)</a:t>
            </a:r>
          </a:p>
          <a:p>
            <a:r>
              <a:rPr lang="pt-BR" dirty="0">
                <a:cs typeface="Calibri"/>
              </a:rPr>
              <a:t>"Situação" (como concluído, em andamento)</a:t>
            </a:r>
          </a:p>
          <a:p>
            <a:r>
              <a:rPr lang="pt-BR" dirty="0">
                <a:cs typeface="Calibri"/>
              </a:rPr>
              <a:t>Depois clicar em Outras informações (ver próximo slide)</a:t>
            </a:r>
          </a:p>
          <a:p>
            <a:endParaRPr lang="pt-BR">
              <a:cs typeface="Calibri"/>
            </a:endParaRPr>
          </a:p>
          <a:p>
            <a:r>
              <a:rPr lang="pt-BR" dirty="0">
                <a:cs typeface="Calibri"/>
              </a:rPr>
              <a:t>Obs.: Deixar ativo marcado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952B1-C623-47E4-950E-34A87C37C068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09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 outras informações:</a:t>
            </a:r>
            <a:endParaRPr lang="pt-BR" dirty="0">
              <a:cs typeface="Calibri"/>
            </a:endParaRPr>
          </a:p>
          <a:p>
            <a:r>
              <a:rPr lang="pt-BR" dirty="0"/>
              <a:t>Especificar o nome do curso e a data de conclusão.</a:t>
            </a:r>
            <a:endParaRPr lang="pt-BR" dirty="0">
              <a:cs typeface="Calibri"/>
            </a:endParaRPr>
          </a:p>
          <a:p>
            <a:r>
              <a:rPr lang="pt-BR" dirty="0"/>
              <a:t>Assim o sistema saberá qual foi sua última formação acadêmica ativa e montará o texto, por exemplo: Doutorado em Engenharia de Invenção de Telas</a:t>
            </a:r>
            <a:endParaRPr lang="pt-BR" dirty="0">
              <a:cs typeface="Calibri"/>
            </a:endParaRPr>
          </a:p>
          <a:p>
            <a:r>
              <a:rPr lang="pt-BR" dirty="0"/>
              <a:t>Pronto! Dados do SIGA atualizados!</a:t>
            </a:r>
            <a:endParaRPr lang="pt-BR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952B1-C623-47E4-950E-34A87C37C068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51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cs typeface="Calibri"/>
              </a:rPr>
              <a:t>Como atualizar os dados no ID UDESC?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952B1-C623-47E4-950E-34A87C37C068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08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cs typeface="Calibri"/>
              </a:rPr>
              <a:t>Basta acessar id.udesc.br, digitar seu login (CPF) e sua senha.</a:t>
            </a:r>
          </a:p>
          <a:p>
            <a:r>
              <a:rPr lang="pt-BR" dirty="0">
                <a:cs typeface="Calibri"/>
              </a:rPr>
              <a:t>Caso não lembre, não tem problema, há um botão "Esqueci minha senha",</a:t>
            </a:r>
          </a:p>
          <a:p>
            <a:r>
              <a:rPr lang="pt-BR" dirty="0">
                <a:cs typeface="Calibri"/>
              </a:rPr>
              <a:t>o sistema envia um e-mail para seu endereço pessoal (cadastrado pelo RH na contratação)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952B1-C623-47E4-950E-34A87C37C068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5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cs typeface="Calibri"/>
              </a:rPr>
              <a:t>Após o login no ID UDESC, é possível ver três abas na parte superior, selecione a segunda aba "Atualizar dados"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952B1-C623-47E4-950E-34A87C37C068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2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84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3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466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1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55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8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6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09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6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274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4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8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2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2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2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72B9-ABED-47FD-B86B-BAAA8B9D8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7410" y="1803405"/>
            <a:ext cx="6132990" cy="1825096"/>
          </a:xfrm>
        </p:spPr>
        <p:txBody>
          <a:bodyPr>
            <a:normAutofit/>
          </a:bodyPr>
          <a:lstStyle/>
          <a:p>
            <a:r>
              <a:rPr lang="pt-BR"/>
              <a:t>Página do professor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D68F4-1CF4-40B0-98BC-DC3B71EAC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7410" y="3632200"/>
            <a:ext cx="6132990" cy="1538315"/>
          </a:xfrm>
        </p:spPr>
        <p:txBody>
          <a:bodyPr>
            <a:normAutofit/>
          </a:bodyPr>
          <a:lstStyle/>
          <a:p>
            <a:r>
              <a:rPr lang="pt-BR" sz="2400" dirty="0"/>
              <a:t>Como atualizar os dados</a:t>
            </a:r>
          </a:p>
          <a:p>
            <a:endParaRPr lang="pt-BR" sz="1800" dirty="0"/>
          </a:p>
          <a:p>
            <a:r>
              <a:rPr lang="pt-BR" sz="1800" dirty="0"/>
              <a:t>2019/1</a:t>
            </a:r>
          </a:p>
        </p:txBody>
      </p:sp>
      <p:pic>
        <p:nvPicPr>
          <p:cNvPr id="17" name="Graphic 16" descr="Education">
            <a:extLst>
              <a:ext uri="{FF2B5EF4-FFF2-40B4-BE49-F238E27FC236}">
                <a16:creationId xmlns:a16="http://schemas.microsoft.com/office/drawing/2014/main" id="{418DC80C-DAB6-43D6-AD68-8BE19E35A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4752" y="1801368"/>
            <a:ext cx="2660904" cy="26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3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0B83-D874-40BB-815E-1813B6BEA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 - </a:t>
            </a:r>
            <a:r>
              <a:rPr lang="en-US" err="1"/>
              <a:t>Atualizar</a:t>
            </a:r>
            <a:r>
              <a:rPr lang="en-US"/>
              <a:t> Dados</a:t>
            </a:r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4B3C024-4F08-450D-BF2B-6D90402D2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5574" y="3258211"/>
            <a:ext cx="6820852" cy="1895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8531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1807-807D-4BBC-9B5D-EA9EEB37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 – Dados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508A889-AD24-49D1-A465-7A923EB37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30843" y="1549711"/>
            <a:ext cx="5555404" cy="5144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438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12CC1C37-8BC7-4374-8300-E73C36915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C82757-F96F-41CB-B2B8-49689F43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37F53D-999D-4551-B3F8-064DBF315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C99389-A1E4-4A6F-BF8E-9013FF049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048280-24F1-4110-972C-99CEC3EC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pt-BR" sz="3400">
                <a:solidFill>
                  <a:schemeClr val="bg1"/>
                </a:solidFill>
              </a:rPr>
              <a:t>Consistência dos dados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DD36D6-291C-45EB-8AB7-ECC384848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090671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1857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CDD1C7-3E51-40DC-8B85-24AA12A3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BC0C6-2E6A-4FE0-8465-4642D2406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23604-0658-4B4E-8E0F-34E2AB153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3" y="821265"/>
            <a:ext cx="6098705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0" i="0"/>
              <a:t>SIGA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C686525-A4A6-4614-8AEE-CF21B8F2A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0"/>
          <a:stretch/>
        </p:blipFill>
        <p:spPr>
          <a:xfrm rot="16200000">
            <a:off x="7520388" y="2188762"/>
            <a:ext cx="6860373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97778-3F4D-47FE-9B98-36F98D56B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3028" y="821265"/>
            <a:ext cx="3265713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dirty="0" err="1">
                <a:solidFill>
                  <a:schemeClr val="tx1"/>
                </a:solidFill>
              </a:rPr>
              <a:t>Atualizar</a:t>
            </a:r>
            <a:r>
              <a:rPr lang="en-US" sz="2000" dirty="0">
                <a:solidFill>
                  <a:schemeClr val="tx1"/>
                </a:solidFill>
              </a:rPr>
              <a:t> dados</a:t>
            </a:r>
            <a:endParaRPr lang="en-US" sz="2000" b="0" i="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5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7CE4-CC63-48B6-A086-98EC32BF8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US"/>
              <a:t>SIGA – E-mail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AF10A15-8493-451F-89BC-DC5578D34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30" y="1868238"/>
            <a:ext cx="10506973" cy="425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5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B333-40FB-4C3F-ABAD-1D1A75DED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SIGA – CPF e Lattes</a:t>
            </a:r>
          </a:p>
        </p:txBody>
      </p:sp>
      <p:pic>
        <p:nvPicPr>
          <p:cNvPr id="4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662B18D5-9971-4E42-B5D0-DCEBB22A6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237" y="1862974"/>
            <a:ext cx="10599936" cy="4676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75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6F3B4-D2CC-43BD-BA09-E6DD1525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SIGA - Formação Acadêmica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789E65-D80D-4483-BD1F-23404F6C0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237" y="1860641"/>
            <a:ext cx="10599937" cy="3659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787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7C4D7-57AB-4DD1-AEB5-CEC9D98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SIGA - Formação Acadêmica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C31F1BF-35BC-40C4-95D4-8D3E81659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9927" y="1856302"/>
            <a:ext cx="5089045" cy="4488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26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CDD1C7-3E51-40DC-8B85-24AA12A3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BC0C6-2E6A-4FE0-8465-4642D2406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23604-0658-4B4E-8E0F-34E2AB153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3" y="821265"/>
            <a:ext cx="6098705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ID UDESC</a:t>
            </a:r>
            <a:endParaRPr lang="en-US" sz="5400" b="0" i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C686525-A4A6-4614-8AEE-CF21B8F2A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0"/>
          <a:stretch/>
        </p:blipFill>
        <p:spPr>
          <a:xfrm rot="16200000">
            <a:off x="7520388" y="2188762"/>
            <a:ext cx="6860373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97778-3F4D-47FE-9B98-36F98D56B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3028" y="821265"/>
            <a:ext cx="3265713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Atualizar dados</a:t>
            </a:r>
            <a:endParaRPr lang="en-US" sz="2000" b="0" i="0" cap="al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5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242B-DE92-4A4F-99C6-F79A307E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 UDESC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97F1720-C529-4BB2-B4E7-A07DE5D8E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0086" y="1592844"/>
            <a:ext cx="3497409" cy="4756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070172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365</Words>
  <Application>Microsoft Office PowerPoint</Application>
  <PresentationFormat>Widescreen</PresentationFormat>
  <Paragraphs>68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Vapor Trail</vt:lpstr>
      <vt:lpstr>Página do professor</vt:lpstr>
      <vt:lpstr>Consistência dos dados</vt:lpstr>
      <vt:lpstr>SIGA</vt:lpstr>
      <vt:lpstr>SIGA – E-mail</vt:lpstr>
      <vt:lpstr>SIGA – CPF e Lattes</vt:lpstr>
      <vt:lpstr>SIGA - Formação Acadêmica</vt:lpstr>
      <vt:lpstr>SIGA - Formação Acadêmica</vt:lpstr>
      <vt:lpstr>ID UDESC</vt:lpstr>
      <vt:lpstr>ID UDESC</vt:lpstr>
      <vt:lpstr>ID - Atualizar Dados</vt:lpstr>
      <vt:lpstr>ID – Dados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Página do professor</dc:title>
  <dc:creator>MATHEUS MANNES</dc:creator>
  <cp:lastModifiedBy>MATHEUS MANNES</cp:lastModifiedBy>
  <cp:revision>2</cp:revision>
  <dcterms:created xsi:type="dcterms:W3CDTF">2019-04-02T14:22:23Z</dcterms:created>
  <dcterms:modified xsi:type="dcterms:W3CDTF">2019-04-02T14:24:50Z</dcterms:modified>
</cp:coreProperties>
</file>