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0" r:id="rId2"/>
    <p:sldId id="309" r:id="rId3"/>
    <p:sldId id="307" r:id="rId4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D74707"/>
    <a:srgbClr val="D58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06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8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77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2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60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088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06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26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99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8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14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5EE16EE-8724-42AD-80C3-4E07E00A3449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A3F7B3D-8C24-442D-AECA-7214B04B1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6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8" y="1669726"/>
            <a:ext cx="6450136" cy="49334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49" y="102200"/>
            <a:ext cx="1513357" cy="117084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723599" y="555270"/>
            <a:ext cx="616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DO TRABALHO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08020" y="4412016"/>
            <a:ext cx="4752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Autores:</a:t>
            </a:r>
          </a:p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Sobrenome, Nome – Sigla Afiliação</a:t>
            </a: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Sobrenome, Nome – Sigla Afiliação</a:t>
            </a: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Sobrenome, Nome – Sigla Afiliação</a:t>
            </a: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Sobrenome, Nome – Sigla Afiliação</a:t>
            </a: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Sobrenome, Nome – Sigla Afiliação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1251176" y="1332819"/>
            <a:ext cx="890228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808514" y="947057"/>
            <a:ext cx="890228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671762" y="185738"/>
            <a:ext cx="842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DO SLIDE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3875" y="2183167"/>
            <a:ext cx="1118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8" y="3171824"/>
            <a:ext cx="4486252" cy="343136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49" y="102200"/>
            <a:ext cx="1513357" cy="117084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723599" y="555270"/>
            <a:ext cx="616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AGRADECIMENTOS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02318" y="5183541"/>
            <a:ext cx="475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Inserir aqui dados de contato do autor que apresentou o trabalho.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1251176" y="1332819"/>
            <a:ext cx="890228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1810</TotalTime>
  <Words>87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 MT</vt:lpstr>
      <vt:lpstr>Parcel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ANDREZA KALBUSCH</dc:creator>
  <cp:lastModifiedBy>ANDREZA KALBUSCH</cp:lastModifiedBy>
  <cp:revision>74</cp:revision>
  <cp:lastPrinted>2023-09-28T14:15:37Z</cp:lastPrinted>
  <dcterms:created xsi:type="dcterms:W3CDTF">2022-12-01T18:15:05Z</dcterms:created>
  <dcterms:modified xsi:type="dcterms:W3CDTF">2023-09-28T15:33:22Z</dcterms:modified>
</cp:coreProperties>
</file>