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75" r:id="rId3"/>
    <p:sldId id="283" r:id="rId4"/>
    <p:sldId id="284" r:id="rId5"/>
    <p:sldId id="285" r:id="rId6"/>
    <p:sldId id="286" r:id="rId7"/>
    <p:sldId id="287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D25"/>
    <a:srgbClr val="00480E"/>
    <a:srgbClr val="0054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1C4D9E-25FA-4FE0-84E9-E380D96BF54C}" v="11" dt="2021-09-22T18:07:38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3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INE SOARES DA ROSA DE MORAES" userId="79f9f7bb-d115-4fe4-8990-161877948a83" providerId="ADAL" clId="{CB1C4D9E-25FA-4FE0-84E9-E380D96BF54C}"/>
    <pc:docChg chg="custSel modSld">
      <pc:chgData name="JANINE SOARES DA ROSA DE MORAES" userId="79f9f7bb-d115-4fe4-8990-161877948a83" providerId="ADAL" clId="{CB1C4D9E-25FA-4FE0-84E9-E380D96BF54C}" dt="2021-09-22T18:07:38.957" v="192"/>
      <pc:docMkLst>
        <pc:docMk/>
      </pc:docMkLst>
      <pc:sldChg chg="addSp delSp modSp mod">
        <pc:chgData name="JANINE SOARES DA ROSA DE MORAES" userId="79f9f7bb-d115-4fe4-8990-161877948a83" providerId="ADAL" clId="{CB1C4D9E-25FA-4FE0-84E9-E380D96BF54C}" dt="2021-09-22T18:07:01.862" v="185" actId="29295"/>
        <pc:sldMkLst>
          <pc:docMk/>
          <pc:sldMk cId="3663217977" sldId="275"/>
        </pc:sldMkLst>
        <pc:picChg chg="add mod">
          <ac:chgData name="JANINE SOARES DA ROSA DE MORAES" userId="79f9f7bb-d115-4fe4-8990-161877948a83" providerId="ADAL" clId="{CB1C4D9E-25FA-4FE0-84E9-E380D96BF54C}" dt="2021-09-22T18:07:01.862" v="185" actId="29295"/>
          <ac:picMkLst>
            <pc:docMk/>
            <pc:sldMk cId="3663217977" sldId="275"/>
            <ac:picMk id="3" creationId="{FE63D44A-90F5-4C6B-83F7-8CF5DD9627A8}"/>
          </ac:picMkLst>
        </pc:picChg>
        <pc:picChg chg="mod">
          <ac:chgData name="JANINE SOARES DA ROSA DE MORAES" userId="79f9f7bb-d115-4fe4-8990-161877948a83" providerId="ADAL" clId="{CB1C4D9E-25FA-4FE0-84E9-E380D96BF54C}" dt="2021-09-22T17:28:12.328" v="19" actId="1076"/>
          <ac:picMkLst>
            <pc:docMk/>
            <pc:sldMk cId="3663217977" sldId="275"/>
            <ac:picMk id="14" creationId="{00000000-0000-0000-0000-000000000000}"/>
          </ac:picMkLst>
        </pc:picChg>
        <pc:picChg chg="add del mod">
          <ac:chgData name="JANINE SOARES DA ROSA DE MORAES" userId="79f9f7bb-d115-4fe4-8990-161877948a83" providerId="ADAL" clId="{CB1C4D9E-25FA-4FE0-84E9-E380D96BF54C}" dt="2021-09-22T17:30:45.434" v="24" actId="478"/>
          <ac:picMkLst>
            <pc:docMk/>
            <pc:sldMk cId="3663217977" sldId="275"/>
            <ac:picMk id="15" creationId="{3B03D2E3-B39F-432B-9D15-F398C9419D7C}"/>
          </ac:picMkLst>
        </pc:picChg>
      </pc:sldChg>
      <pc:sldChg chg="addSp delSp modSp mod">
        <pc:chgData name="JANINE SOARES DA ROSA DE MORAES" userId="79f9f7bb-d115-4fe4-8990-161877948a83" providerId="ADAL" clId="{CB1C4D9E-25FA-4FE0-84E9-E380D96BF54C}" dt="2021-09-22T18:05:21.299" v="32" actId="1076"/>
        <pc:sldMkLst>
          <pc:docMk/>
          <pc:sldMk cId="3123414866" sldId="282"/>
        </pc:sldMkLst>
        <pc:spChg chg="mod">
          <ac:chgData name="JANINE SOARES DA ROSA DE MORAES" userId="79f9f7bb-d115-4fe4-8990-161877948a83" providerId="ADAL" clId="{CB1C4D9E-25FA-4FE0-84E9-E380D96BF54C}" dt="2021-09-22T17:27:31.436" v="13" actId="1076"/>
          <ac:spMkLst>
            <pc:docMk/>
            <pc:sldMk cId="3123414866" sldId="282"/>
            <ac:spMk id="24" creationId="{00000000-0000-0000-0000-000000000000}"/>
          </ac:spMkLst>
        </pc:spChg>
        <pc:picChg chg="mod">
          <ac:chgData name="JANINE SOARES DA ROSA DE MORAES" userId="79f9f7bb-d115-4fe4-8990-161877948a83" providerId="ADAL" clId="{CB1C4D9E-25FA-4FE0-84E9-E380D96BF54C}" dt="2021-09-22T17:27:27.894" v="12" actId="1076"/>
          <ac:picMkLst>
            <pc:docMk/>
            <pc:sldMk cId="3123414866" sldId="282"/>
            <ac:picMk id="4" creationId="{00000000-0000-0000-0000-000000000000}"/>
          </ac:picMkLst>
        </pc:picChg>
        <pc:picChg chg="add del mod">
          <ac:chgData name="JANINE SOARES DA ROSA DE MORAES" userId="79f9f7bb-d115-4fe4-8990-161877948a83" providerId="ADAL" clId="{CB1C4D9E-25FA-4FE0-84E9-E380D96BF54C}" dt="2021-09-22T17:30:43.002" v="23" actId="478"/>
          <ac:picMkLst>
            <pc:docMk/>
            <pc:sldMk cId="3123414866" sldId="282"/>
            <ac:picMk id="5" creationId="{5BAAE354-5138-48DA-A91E-2AF34EAF612B}"/>
          </ac:picMkLst>
        </pc:picChg>
        <pc:picChg chg="add mod">
          <ac:chgData name="JANINE SOARES DA ROSA DE MORAES" userId="79f9f7bb-d115-4fe4-8990-161877948a83" providerId="ADAL" clId="{CB1C4D9E-25FA-4FE0-84E9-E380D96BF54C}" dt="2021-09-22T18:05:21.299" v="32" actId="1076"/>
          <ac:picMkLst>
            <pc:docMk/>
            <pc:sldMk cId="3123414866" sldId="282"/>
            <ac:picMk id="5" creationId="{D9E05227-AADF-481E-95FE-E28329C5266D}"/>
          </ac:picMkLst>
        </pc:picChg>
      </pc:sldChg>
      <pc:sldChg chg="addSp modSp mod">
        <pc:chgData name="JANINE SOARES DA ROSA DE MORAES" userId="79f9f7bb-d115-4fe4-8990-161877948a83" providerId="ADAL" clId="{CB1C4D9E-25FA-4FE0-84E9-E380D96BF54C}" dt="2021-09-22T18:07:17.835" v="188" actId="14100"/>
        <pc:sldMkLst>
          <pc:docMk/>
          <pc:sldMk cId="702293622" sldId="283"/>
        </pc:sldMkLst>
        <pc:picChg chg="add mod">
          <ac:chgData name="JANINE SOARES DA ROSA DE MORAES" userId="79f9f7bb-d115-4fe4-8990-161877948a83" providerId="ADAL" clId="{CB1C4D9E-25FA-4FE0-84E9-E380D96BF54C}" dt="2021-09-22T18:07:17.835" v="188" actId="14100"/>
          <ac:picMkLst>
            <pc:docMk/>
            <pc:sldMk cId="702293622" sldId="283"/>
            <ac:picMk id="3" creationId="{BA1D08C5-4C8D-4F43-9C9F-848C4917076D}"/>
          </ac:picMkLst>
        </pc:picChg>
      </pc:sldChg>
      <pc:sldChg chg="addSp modSp">
        <pc:chgData name="JANINE SOARES DA ROSA DE MORAES" userId="79f9f7bb-d115-4fe4-8990-161877948a83" providerId="ADAL" clId="{CB1C4D9E-25FA-4FE0-84E9-E380D96BF54C}" dt="2021-09-22T18:07:28.797" v="189"/>
        <pc:sldMkLst>
          <pc:docMk/>
          <pc:sldMk cId="3111136506" sldId="284"/>
        </pc:sldMkLst>
        <pc:picChg chg="add mod">
          <ac:chgData name="JANINE SOARES DA ROSA DE MORAES" userId="79f9f7bb-d115-4fe4-8990-161877948a83" providerId="ADAL" clId="{CB1C4D9E-25FA-4FE0-84E9-E380D96BF54C}" dt="2021-09-22T18:07:28.797" v="189"/>
          <ac:picMkLst>
            <pc:docMk/>
            <pc:sldMk cId="3111136506" sldId="284"/>
            <ac:picMk id="15" creationId="{7465A555-02F0-4CF8-9BB6-AC8880413A1B}"/>
          </ac:picMkLst>
        </pc:picChg>
      </pc:sldChg>
      <pc:sldChg chg="addSp modSp">
        <pc:chgData name="JANINE SOARES DA ROSA DE MORAES" userId="79f9f7bb-d115-4fe4-8990-161877948a83" providerId="ADAL" clId="{CB1C4D9E-25FA-4FE0-84E9-E380D96BF54C}" dt="2021-09-22T18:07:32.134" v="190"/>
        <pc:sldMkLst>
          <pc:docMk/>
          <pc:sldMk cId="3181457107" sldId="285"/>
        </pc:sldMkLst>
        <pc:picChg chg="add mod">
          <ac:chgData name="JANINE SOARES DA ROSA DE MORAES" userId="79f9f7bb-d115-4fe4-8990-161877948a83" providerId="ADAL" clId="{CB1C4D9E-25FA-4FE0-84E9-E380D96BF54C}" dt="2021-09-22T18:07:32.134" v="190"/>
          <ac:picMkLst>
            <pc:docMk/>
            <pc:sldMk cId="3181457107" sldId="285"/>
            <ac:picMk id="15" creationId="{5794B6E5-17CE-45E2-B4CB-4A5F3514B1AB}"/>
          </ac:picMkLst>
        </pc:picChg>
      </pc:sldChg>
      <pc:sldChg chg="addSp modSp">
        <pc:chgData name="JANINE SOARES DA ROSA DE MORAES" userId="79f9f7bb-d115-4fe4-8990-161877948a83" providerId="ADAL" clId="{CB1C4D9E-25FA-4FE0-84E9-E380D96BF54C}" dt="2021-09-22T18:07:35.774" v="191"/>
        <pc:sldMkLst>
          <pc:docMk/>
          <pc:sldMk cId="2062052458" sldId="286"/>
        </pc:sldMkLst>
        <pc:picChg chg="add mod">
          <ac:chgData name="JANINE SOARES DA ROSA DE MORAES" userId="79f9f7bb-d115-4fe4-8990-161877948a83" providerId="ADAL" clId="{CB1C4D9E-25FA-4FE0-84E9-E380D96BF54C}" dt="2021-09-22T18:07:35.774" v="191"/>
          <ac:picMkLst>
            <pc:docMk/>
            <pc:sldMk cId="2062052458" sldId="286"/>
            <ac:picMk id="11" creationId="{BCDC0122-F786-4A6D-8325-D8909A6ADA8D}"/>
          </ac:picMkLst>
        </pc:picChg>
      </pc:sldChg>
      <pc:sldChg chg="addSp modSp">
        <pc:chgData name="JANINE SOARES DA ROSA DE MORAES" userId="79f9f7bb-d115-4fe4-8990-161877948a83" providerId="ADAL" clId="{CB1C4D9E-25FA-4FE0-84E9-E380D96BF54C}" dt="2021-09-22T18:07:38.957" v="192"/>
        <pc:sldMkLst>
          <pc:docMk/>
          <pc:sldMk cId="3781562423" sldId="287"/>
        </pc:sldMkLst>
        <pc:picChg chg="add mod">
          <ac:chgData name="JANINE SOARES DA ROSA DE MORAES" userId="79f9f7bb-d115-4fe4-8990-161877948a83" providerId="ADAL" clId="{CB1C4D9E-25FA-4FE0-84E9-E380D96BF54C}" dt="2021-09-22T18:07:38.957" v="192"/>
          <ac:picMkLst>
            <pc:docMk/>
            <pc:sldMk cId="3781562423" sldId="287"/>
            <ac:picMk id="15" creationId="{33278D5F-96B2-4A2B-A835-92D04FC58CE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337F07-C0B2-417F-BDF8-D22A61A931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E17347-14B9-488B-A43D-516678BBC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7B6235-067B-4EB0-92EC-6D00A034A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22/09/2021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1D0364-ECE1-4A78-BC5C-AFB81E919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FA113AE-E21B-4CFD-AC62-4A723E2CE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4141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B53D0C-D3C6-404A-B48F-6B93EA1DB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935635A-E204-445F-A733-7986007D35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7B5ED9-41C6-4AA6-9BA4-82178C1B7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22/09/2021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F75351-EA72-439E-873A-5FA759171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E4A506-41D2-4809-BCB1-4CD167222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014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A35E555-25DE-40AB-9267-4ED5520E77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61C8331-CC67-4B35-B1BE-084B23E96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4E4014D-88C7-41B1-B400-0BEDF13EE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22/09/2021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39934D-D669-4EDE-BD70-82E73268D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60520AF-1743-4D07-A571-0BF6DEB9F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4315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C3DAB4-5C63-4C72-A2E5-2FA599D87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9BA725-ABFA-4F72-9D5F-C1FCF1E57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14727FF-8DBD-4D8D-B980-3841DAB9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22/09/2021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D08447-6B45-41C7-A6DF-2792119D8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49B896-059C-4E12-9AD0-F529AA707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7625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C22990-E702-422A-B0BD-56FD03EA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50CB8A2-7E6F-4A24-AF77-84A9227AE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09AF28-8B8E-4B78-9E14-A3710728B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22/09/2021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B380A74-A997-402A-9116-36D3728B3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BABFF8-28D8-468D-BA80-71D04F777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267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A6AFFF-9A44-40DA-847C-94CC500C8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B4F0EB-F70F-4C6A-9322-E9F0AA715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368A2A6-EDB9-47C9-B497-45ACE41D43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2192214-934F-43F6-984B-B399BF1FA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22/09/2021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A19F6AF-4974-4ED4-AD1D-C1EBF385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13E025A-1BBA-4957-8080-DD3B283E2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244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583764-B452-42B5-93C7-7CEF136D7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56C45EA-A667-4204-B3C6-7C7B5557C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AFB3537-6468-4FA5-8033-6F4C4D72DA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5EF051D-29D8-40D6-881E-A4329088D9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FE1C372-569A-4168-BB9F-E60505F88F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2017B35-2180-4BB0-AF1A-EF358E446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22/09/2021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1DCD52D-436B-426B-BCC7-CFBE47D68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AC075DB-CC3C-4DE5-9771-1D7165794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5001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4275D4-F520-4710-87FD-B6216E8CB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F0B41DD-2659-46E1-B601-BB7344622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22/09/2021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3D87D87-5180-4433-9CF0-8B3736183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6E0EBBB-DED5-492C-8758-300BFD208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7296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406063D-90B3-4FA8-B189-98D5A1614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22/09/2021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F419BA1-8A8C-4457-8477-D0F1A9E89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842F46D-02AC-46A7-ACDC-BCF9F050B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7431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D5B769-4AA9-4DF3-83D4-352F73DC9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2671045-C0B4-4334-A7AE-58A296B14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3D1AF34-23BA-41D7-A700-01CD9D17ED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786C6AB-FC31-4896-8310-91BE2CEFB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22/09/2021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5CE955E-206C-453E-8D52-13BE70A68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619C4EE-A456-48F7-A1A6-0AA74195B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825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A06291-56FD-4605-912D-EC8AB0A1E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439F0ED-D808-45F5-BFBD-8E55C69F2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0E1F203-AA85-4761-91CE-04D3BAAC01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16E822B-BCE3-4AB9-B60B-A5DB215BC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22/09/2021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A86C236-5975-4926-AB30-91F8297F5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09B73C1-DF5D-4929-9BA0-0A6D6864A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1183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9B8F45C-AC8B-4A2C-8A2E-C499A7A61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AFBC97E-8270-44F1-A2CE-BFF24C183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5B54EF-B557-4BB5-A61A-D91A3AC670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2E220-C6A1-4983-8F75-47BE07FEF65E}" type="datetimeFigureOut">
              <a:rPr lang="pt-BR" smtClean="0"/>
              <a:t>22/09/2021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10F3206-74C3-4480-BF55-3A2A55C088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5B5F5-B4AB-4BF8-908E-9B3E1C79B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80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0924" y="6125003"/>
            <a:ext cx="1838161" cy="626924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71587" y="161256"/>
            <a:ext cx="4449092" cy="6696744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10"/>
          <a:stretch/>
        </p:blipFill>
        <p:spPr>
          <a:xfrm flipH="1">
            <a:off x="6836458" y="0"/>
            <a:ext cx="5904657" cy="906947"/>
          </a:xfrm>
          <a:prstGeom prst="rect">
            <a:avLst/>
          </a:prstGeom>
        </p:spPr>
      </p:pic>
      <p:sp>
        <p:nvSpPr>
          <p:cNvPr id="24" name="CaixaDeTexto 23"/>
          <p:cNvSpPr txBox="1"/>
          <p:nvPr/>
        </p:nvSpPr>
        <p:spPr>
          <a:xfrm>
            <a:off x="5996894" y="717451"/>
            <a:ext cx="57948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Universidade do Estado de Santa Catarina</a:t>
            </a:r>
          </a:p>
          <a:p>
            <a:pPr algn="ctr"/>
            <a:r>
              <a:rPr lang="pt-BR" dirty="0"/>
              <a:t>6º SEPEN - Seminário de Extensão, Pesquisa e Ensino</a:t>
            </a:r>
          </a:p>
          <a:p>
            <a:pPr algn="ctr"/>
            <a:r>
              <a:rPr lang="pt-BR" dirty="0"/>
              <a:t>31° Seminário de Iniciação Científica</a:t>
            </a:r>
          </a:p>
          <a:p>
            <a:pPr algn="ctr"/>
            <a:r>
              <a:rPr lang="pt-BR" dirty="0"/>
              <a:t>Centro de Educação a Distância – CEAD</a:t>
            </a:r>
          </a:p>
          <a:p>
            <a:pPr algn="ctr"/>
            <a:r>
              <a:rPr lang="pt-BR" dirty="0"/>
              <a:t>Direção de Extensão, Cultura e Comunidade - DEX</a:t>
            </a:r>
          </a:p>
          <a:p>
            <a:pPr algn="ctr"/>
            <a:r>
              <a:rPr lang="pt-BR" dirty="0"/>
              <a:t>Nome do Laboratório/Núcleo/Projeto/Programa </a:t>
            </a:r>
            <a:r>
              <a:rPr lang="pt-BR" dirty="0">
                <a:solidFill>
                  <a:srgbClr val="FF0000"/>
                </a:solidFill>
              </a:rPr>
              <a:t>(</a:t>
            </a:r>
            <a:r>
              <a:rPr lang="pt-BR" dirty="0" err="1">
                <a:solidFill>
                  <a:srgbClr val="FF0000"/>
                </a:solidFill>
              </a:rPr>
              <a:t>calibri</a:t>
            </a:r>
            <a:r>
              <a:rPr lang="pt-BR" dirty="0">
                <a:solidFill>
                  <a:srgbClr val="FF0000"/>
                </a:solidFill>
              </a:rPr>
              <a:t>, 18)</a:t>
            </a:r>
            <a:endParaRPr lang="pt-BR" sz="16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D838501-8BFC-4249-BA53-E7AEF6BB99DF}"/>
              </a:ext>
            </a:extLst>
          </p:cNvPr>
          <p:cNvSpPr txBox="1"/>
          <p:nvPr/>
        </p:nvSpPr>
        <p:spPr>
          <a:xfrm>
            <a:off x="4446980" y="2818506"/>
            <a:ext cx="71605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024D25"/>
                </a:solidFill>
              </a:rPr>
              <a:t>TÍTULO DO PROJETO </a:t>
            </a:r>
            <a:r>
              <a:rPr lang="pt-BR" sz="2000" b="1" dirty="0">
                <a:solidFill>
                  <a:srgbClr val="FF0000"/>
                </a:solidFill>
              </a:rPr>
              <a:t>(</a:t>
            </a:r>
            <a:r>
              <a:rPr lang="pt-BR" sz="2000" b="1" dirty="0" err="1">
                <a:solidFill>
                  <a:srgbClr val="FF0000"/>
                </a:solidFill>
              </a:rPr>
              <a:t>calibri</a:t>
            </a:r>
            <a:r>
              <a:rPr lang="pt-BR" sz="2000" b="1" dirty="0">
                <a:solidFill>
                  <a:srgbClr val="FF0000"/>
                </a:solidFill>
              </a:rPr>
              <a:t>, 20, negrito e MAIÚSCULO)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DBF71DF-6F29-455F-AEF8-B84433164B4A}"/>
              </a:ext>
            </a:extLst>
          </p:cNvPr>
          <p:cNvSpPr txBox="1"/>
          <p:nvPr/>
        </p:nvSpPr>
        <p:spPr>
          <a:xfrm>
            <a:off x="8027240" y="4036607"/>
            <a:ext cx="40018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Bolsista: Nome do Bolsista – (sigla da bolsa: PIVIC, PIBIC, PIBIC-</a:t>
            </a:r>
            <a:r>
              <a:rPr lang="pt-BR" dirty="0" err="1"/>
              <a:t>Af</a:t>
            </a:r>
            <a:r>
              <a:rPr lang="pt-BR" dirty="0"/>
              <a:t>, PIBIC-EM, PIBITI, PROBITI, PROBIC, PROBIC-</a:t>
            </a:r>
            <a:r>
              <a:rPr lang="pt-BR" dirty="0" err="1"/>
              <a:t>Af</a:t>
            </a:r>
            <a:r>
              <a:rPr lang="pt-BR" dirty="0"/>
              <a:t>, PROIP)</a:t>
            </a:r>
          </a:p>
          <a:p>
            <a:r>
              <a:rPr lang="pt-BR" dirty="0"/>
              <a:t>Orientador: Nome do Orientador</a:t>
            </a:r>
          </a:p>
          <a:p>
            <a:endParaRPr lang="pt-BR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858F71F3-619B-43B4-BAC8-915E3D12C6FC}"/>
              </a:ext>
            </a:extLst>
          </p:cNvPr>
          <p:cNvSpPr txBox="1"/>
          <p:nvPr/>
        </p:nvSpPr>
        <p:spPr>
          <a:xfrm>
            <a:off x="4554560" y="3413009"/>
            <a:ext cx="7052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Palavras-chave: palavra1, palavra2, palavra3</a:t>
            </a:r>
            <a:r>
              <a:rPr lang="pt-BR" dirty="0"/>
              <a:t>. </a:t>
            </a:r>
            <a:r>
              <a:rPr lang="pt-BR" sz="1200" dirty="0">
                <a:solidFill>
                  <a:srgbClr val="FF0000"/>
                </a:solidFill>
              </a:rPr>
              <a:t>(</a:t>
            </a:r>
            <a:r>
              <a:rPr lang="pt-BR" sz="1200" dirty="0" err="1">
                <a:solidFill>
                  <a:srgbClr val="FF0000"/>
                </a:solidFill>
              </a:rPr>
              <a:t>calibri</a:t>
            </a:r>
            <a:r>
              <a:rPr lang="pt-BR" sz="1200" dirty="0">
                <a:solidFill>
                  <a:srgbClr val="FF0000"/>
                </a:solidFill>
              </a:rPr>
              <a:t>, 12, máximo 3 palavras separadas por vírgulas)</a:t>
            </a:r>
          </a:p>
        </p:txBody>
      </p:sp>
      <p:pic>
        <p:nvPicPr>
          <p:cNvPr id="1027" name="Imagem 27" descr="Marca_SIC_202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595" y="5790933"/>
            <a:ext cx="3358539" cy="105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 descr="Texto preto sobre fundo branco&#10;&#10;Descrição gerada automaticamente">
            <a:extLst>
              <a:ext uri="{FF2B5EF4-FFF2-40B4-BE49-F238E27FC236}">
                <a16:creationId xmlns:a16="http://schemas.microsoft.com/office/drawing/2014/main" id="{D9E05227-AADF-481E-95FE-E28329C5266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156" y="100157"/>
            <a:ext cx="2608520" cy="260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414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16" y="6381328"/>
            <a:ext cx="1672379" cy="291764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5855746" y="1429223"/>
            <a:ext cx="49456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24D2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Introdução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4103847" y="2685149"/>
            <a:ext cx="76310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/>
              <a:t>TÍTULO DO RESUMO </a:t>
            </a:r>
            <a:r>
              <a:rPr lang="pt-BR" sz="2000" b="1" dirty="0">
                <a:solidFill>
                  <a:srgbClr val="FF0000"/>
                </a:solidFill>
              </a:rPr>
              <a:t>(</a:t>
            </a:r>
            <a:r>
              <a:rPr lang="pt-BR" sz="2000" b="1" dirty="0" err="1">
                <a:solidFill>
                  <a:srgbClr val="FF0000"/>
                </a:solidFill>
              </a:rPr>
              <a:t>calibri</a:t>
            </a:r>
            <a:r>
              <a:rPr lang="pt-BR" sz="2000" b="1" dirty="0">
                <a:solidFill>
                  <a:srgbClr val="FF0000"/>
                </a:solidFill>
              </a:rPr>
              <a:t>, 20, negrito e MAIÚSCULO) 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1758" y="184908"/>
            <a:ext cx="4449092" cy="66967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8222D04C-FE4F-4424-AE7C-CEC31F54E8EC}"/>
              </a:ext>
            </a:extLst>
          </p:cNvPr>
          <p:cNvSpPr txBox="1"/>
          <p:nvPr/>
        </p:nvSpPr>
        <p:spPr>
          <a:xfrm>
            <a:off x="6096000" y="3830273"/>
            <a:ext cx="5954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Contatos: e-mail de contato do/a bolsista</a:t>
            </a:r>
          </a:p>
          <a:p>
            <a:r>
              <a:rPr lang="pt-BR" dirty="0"/>
              <a:t>	e-mail de contato do/a orientador/a </a:t>
            </a:r>
            <a:r>
              <a:rPr lang="pt-BR" dirty="0">
                <a:solidFill>
                  <a:srgbClr val="FF0000"/>
                </a:solidFill>
              </a:rPr>
              <a:t>(</a:t>
            </a:r>
            <a:r>
              <a:rPr lang="pt-BR" dirty="0" err="1">
                <a:solidFill>
                  <a:srgbClr val="FF0000"/>
                </a:solidFill>
              </a:rPr>
              <a:t>calibri</a:t>
            </a:r>
            <a:r>
              <a:rPr lang="pt-BR" dirty="0">
                <a:solidFill>
                  <a:srgbClr val="FF0000"/>
                </a:solidFill>
              </a:rPr>
              <a:t>, 18)</a:t>
            </a:r>
          </a:p>
        </p:txBody>
      </p:sp>
      <p:pic>
        <p:nvPicPr>
          <p:cNvPr id="10" name="Imagem 9" descr="Resultado de imagem para logo governo sc fundo transparente">
            <a:extLst>
              <a:ext uri="{FF2B5EF4-FFF2-40B4-BE49-F238E27FC236}">
                <a16:creationId xmlns:a16="http://schemas.microsoft.com/office/drawing/2014/main" id="{29754B0F-A25D-4708-9162-DFCD02DF9B8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046" y="6010805"/>
            <a:ext cx="1869440" cy="741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F03AACD6-7C35-444D-A591-85B1F44C98E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992" y="106150"/>
            <a:ext cx="1575494" cy="537339"/>
          </a:xfrm>
          <a:prstGeom prst="rect">
            <a:avLst/>
          </a:prstGeom>
        </p:spPr>
      </p:pic>
      <p:pic>
        <p:nvPicPr>
          <p:cNvPr id="14" name="Imagem 27" descr="Marca_SIC_2021"/>
          <p:cNvPicPr>
            <a:picLocks noChangeAspect="1" noChangeArrowheads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334" y="5885759"/>
            <a:ext cx="2814526" cy="881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FE63D44A-90F5-4C6B-83F7-8CF5DD9627A8}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38000"/>
          </a:blip>
          <a:stretch>
            <a:fillRect/>
          </a:stretch>
        </p:blipFill>
        <p:spPr>
          <a:xfrm>
            <a:off x="4103847" y="0"/>
            <a:ext cx="1337093" cy="1337093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63217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16" y="6381328"/>
            <a:ext cx="1672379" cy="291764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5855746" y="1429223"/>
            <a:ext cx="49456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24D2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Objetivo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4103847" y="2685149"/>
            <a:ext cx="76310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/>
              <a:t>TEXTO  </a:t>
            </a:r>
            <a:r>
              <a:rPr lang="pt-BR" sz="2000" b="1" dirty="0">
                <a:solidFill>
                  <a:srgbClr val="FF0000"/>
                </a:solidFill>
              </a:rPr>
              <a:t>(</a:t>
            </a:r>
            <a:r>
              <a:rPr lang="pt-BR" sz="2000" b="1" dirty="0" err="1">
                <a:solidFill>
                  <a:srgbClr val="FF0000"/>
                </a:solidFill>
              </a:rPr>
              <a:t>calibri</a:t>
            </a:r>
            <a:r>
              <a:rPr lang="pt-BR" sz="2000" b="1" dirty="0">
                <a:solidFill>
                  <a:srgbClr val="FF0000"/>
                </a:solidFill>
              </a:rPr>
              <a:t>, 20, negrito e MAIÚSCULO) 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1758" y="184908"/>
            <a:ext cx="4449092" cy="66967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8222D04C-FE4F-4424-AE7C-CEC31F54E8EC}"/>
              </a:ext>
            </a:extLst>
          </p:cNvPr>
          <p:cNvSpPr txBox="1"/>
          <p:nvPr/>
        </p:nvSpPr>
        <p:spPr>
          <a:xfrm>
            <a:off x="4370567" y="3588076"/>
            <a:ext cx="5954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Texto  </a:t>
            </a:r>
            <a:r>
              <a:rPr lang="pt-BR" dirty="0">
                <a:solidFill>
                  <a:srgbClr val="FF0000"/>
                </a:solidFill>
              </a:rPr>
              <a:t>(</a:t>
            </a:r>
            <a:r>
              <a:rPr lang="pt-BR" dirty="0" err="1">
                <a:solidFill>
                  <a:srgbClr val="FF0000"/>
                </a:solidFill>
              </a:rPr>
              <a:t>calibri</a:t>
            </a:r>
            <a:r>
              <a:rPr lang="pt-BR" dirty="0">
                <a:solidFill>
                  <a:srgbClr val="FF0000"/>
                </a:solidFill>
              </a:rPr>
              <a:t>, 18)</a:t>
            </a:r>
          </a:p>
        </p:txBody>
      </p:sp>
      <p:pic>
        <p:nvPicPr>
          <p:cNvPr id="10" name="Imagem 9" descr="Resultado de imagem para logo governo sc fundo transparente">
            <a:extLst>
              <a:ext uri="{FF2B5EF4-FFF2-40B4-BE49-F238E27FC236}">
                <a16:creationId xmlns:a16="http://schemas.microsoft.com/office/drawing/2014/main" id="{29754B0F-A25D-4708-9162-DFCD02DF9B8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046" y="6010805"/>
            <a:ext cx="1869440" cy="741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F03AACD6-7C35-444D-A591-85B1F44C98E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992" y="106150"/>
            <a:ext cx="1575494" cy="537339"/>
          </a:xfrm>
          <a:prstGeom prst="rect">
            <a:avLst/>
          </a:prstGeom>
        </p:spPr>
      </p:pic>
      <p:pic>
        <p:nvPicPr>
          <p:cNvPr id="14" name="Imagem 27" descr="Marca_SIC_2021"/>
          <p:cNvPicPr>
            <a:picLocks noChangeAspect="1" noChangeArrowheads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962" y="0"/>
            <a:ext cx="2814526" cy="881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BA1D08C5-4C8D-4F43-9C9F-848C491707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03092" y="1"/>
            <a:ext cx="1305238" cy="129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293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16" y="6381328"/>
            <a:ext cx="1672379" cy="291764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5855746" y="1429223"/>
            <a:ext cx="49456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24D2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Metodologia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4103847" y="2685149"/>
            <a:ext cx="76310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/>
              <a:t>TEXTO  </a:t>
            </a:r>
            <a:r>
              <a:rPr lang="pt-BR" sz="2000" b="1" dirty="0">
                <a:solidFill>
                  <a:srgbClr val="FF0000"/>
                </a:solidFill>
              </a:rPr>
              <a:t>(</a:t>
            </a:r>
            <a:r>
              <a:rPr lang="pt-BR" sz="2000" b="1" dirty="0" err="1">
                <a:solidFill>
                  <a:srgbClr val="FF0000"/>
                </a:solidFill>
              </a:rPr>
              <a:t>calibri</a:t>
            </a:r>
            <a:r>
              <a:rPr lang="pt-BR" sz="2000" b="1" dirty="0">
                <a:solidFill>
                  <a:srgbClr val="FF0000"/>
                </a:solidFill>
              </a:rPr>
              <a:t>, 20, negrito e MAIÚSCULO) 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1758" y="184908"/>
            <a:ext cx="4449092" cy="66967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8222D04C-FE4F-4424-AE7C-CEC31F54E8EC}"/>
              </a:ext>
            </a:extLst>
          </p:cNvPr>
          <p:cNvSpPr txBox="1"/>
          <p:nvPr/>
        </p:nvSpPr>
        <p:spPr>
          <a:xfrm>
            <a:off x="4394421" y="3448633"/>
            <a:ext cx="5954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Texto  </a:t>
            </a:r>
            <a:r>
              <a:rPr lang="pt-BR" dirty="0">
                <a:solidFill>
                  <a:srgbClr val="FF0000"/>
                </a:solidFill>
              </a:rPr>
              <a:t>(</a:t>
            </a:r>
            <a:r>
              <a:rPr lang="pt-BR" dirty="0" err="1">
                <a:solidFill>
                  <a:srgbClr val="FF0000"/>
                </a:solidFill>
              </a:rPr>
              <a:t>calibri</a:t>
            </a:r>
            <a:r>
              <a:rPr lang="pt-BR" dirty="0">
                <a:solidFill>
                  <a:srgbClr val="FF0000"/>
                </a:solidFill>
              </a:rPr>
              <a:t>, 18)</a:t>
            </a:r>
          </a:p>
        </p:txBody>
      </p:sp>
      <p:pic>
        <p:nvPicPr>
          <p:cNvPr id="10" name="Imagem 9" descr="Resultado de imagem para logo governo sc fundo transparente">
            <a:extLst>
              <a:ext uri="{FF2B5EF4-FFF2-40B4-BE49-F238E27FC236}">
                <a16:creationId xmlns:a16="http://schemas.microsoft.com/office/drawing/2014/main" id="{29754B0F-A25D-4708-9162-DFCD02DF9B8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046" y="6010805"/>
            <a:ext cx="1869440" cy="741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F03AACD6-7C35-444D-A591-85B1F44C98E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992" y="106150"/>
            <a:ext cx="1575494" cy="537339"/>
          </a:xfrm>
          <a:prstGeom prst="rect">
            <a:avLst/>
          </a:prstGeom>
        </p:spPr>
      </p:pic>
      <p:pic>
        <p:nvPicPr>
          <p:cNvPr id="14" name="Imagem 27" descr="Marca_SIC_2021"/>
          <p:cNvPicPr>
            <a:picLocks noChangeAspect="1" noChangeArrowheads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962" y="0"/>
            <a:ext cx="2814526" cy="881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7465A555-02F0-4CF8-9BB6-AC8880413A1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03092" y="1"/>
            <a:ext cx="1305238" cy="129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136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16" y="6381328"/>
            <a:ext cx="1672379" cy="291764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3989464" y="1034560"/>
            <a:ext cx="72732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24D2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Resultados/Discussões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4103847" y="2685149"/>
            <a:ext cx="76310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/>
              <a:t>TEXTO  </a:t>
            </a:r>
            <a:r>
              <a:rPr lang="pt-BR" sz="2000" b="1" dirty="0">
                <a:solidFill>
                  <a:srgbClr val="FF0000"/>
                </a:solidFill>
              </a:rPr>
              <a:t>(</a:t>
            </a:r>
            <a:r>
              <a:rPr lang="pt-BR" sz="2000" b="1" dirty="0" err="1">
                <a:solidFill>
                  <a:srgbClr val="FF0000"/>
                </a:solidFill>
              </a:rPr>
              <a:t>calibri</a:t>
            </a:r>
            <a:r>
              <a:rPr lang="pt-BR" sz="2000" b="1" dirty="0">
                <a:solidFill>
                  <a:srgbClr val="FF0000"/>
                </a:solidFill>
              </a:rPr>
              <a:t>, 20, negrito e MAIÚSCULO) 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1758" y="184908"/>
            <a:ext cx="4449092" cy="66967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8222D04C-FE4F-4424-AE7C-CEC31F54E8EC}"/>
              </a:ext>
            </a:extLst>
          </p:cNvPr>
          <p:cNvSpPr txBox="1"/>
          <p:nvPr/>
        </p:nvSpPr>
        <p:spPr>
          <a:xfrm>
            <a:off x="4434178" y="3489396"/>
            <a:ext cx="5954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Texto  </a:t>
            </a:r>
            <a:r>
              <a:rPr lang="pt-BR" dirty="0">
                <a:solidFill>
                  <a:srgbClr val="FF0000"/>
                </a:solidFill>
              </a:rPr>
              <a:t>(</a:t>
            </a:r>
            <a:r>
              <a:rPr lang="pt-BR" dirty="0" err="1">
                <a:solidFill>
                  <a:srgbClr val="FF0000"/>
                </a:solidFill>
              </a:rPr>
              <a:t>calibri</a:t>
            </a:r>
            <a:r>
              <a:rPr lang="pt-BR" dirty="0">
                <a:solidFill>
                  <a:srgbClr val="FF0000"/>
                </a:solidFill>
              </a:rPr>
              <a:t>, 18)</a:t>
            </a:r>
          </a:p>
        </p:txBody>
      </p:sp>
      <p:pic>
        <p:nvPicPr>
          <p:cNvPr id="10" name="Imagem 9" descr="Resultado de imagem para logo governo sc fundo transparente">
            <a:extLst>
              <a:ext uri="{FF2B5EF4-FFF2-40B4-BE49-F238E27FC236}">
                <a16:creationId xmlns:a16="http://schemas.microsoft.com/office/drawing/2014/main" id="{29754B0F-A25D-4708-9162-DFCD02DF9B8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046" y="6010805"/>
            <a:ext cx="1869440" cy="741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F03AACD6-7C35-444D-A591-85B1F44C98E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992" y="106150"/>
            <a:ext cx="1575494" cy="537339"/>
          </a:xfrm>
          <a:prstGeom prst="rect">
            <a:avLst/>
          </a:prstGeom>
        </p:spPr>
      </p:pic>
      <p:pic>
        <p:nvPicPr>
          <p:cNvPr id="14" name="Imagem 27" descr="Marca_SIC_2021"/>
          <p:cNvPicPr>
            <a:picLocks noChangeAspect="1" noChangeArrowheads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962" y="0"/>
            <a:ext cx="2814526" cy="881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5794B6E5-17CE-45E2-B4CB-4A5F3514B1A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03092" y="1"/>
            <a:ext cx="1305238" cy="129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457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16" y="6381328"/>
            <a:ext cx="1672379" cy="291764"/>
          </a:xfrm>
          <a:prstGeom prst="rect">
            <a:avLst/>
          </a:prstGeom>
        </p:spPr>
      </p:pic>
      <p:sp>
        <p:nvSpPr>
          <p:cNvPr id="12" name="Retângulo 11"/>
          <p:cNvSpPr/>
          <p:nvPr/>
        </p:nvSpPr>
        <p:spPr>
          <a:xfrm>
            <a:off x="4103847" y="2685149"/>
            <a:ext cx="76310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/>
              <a:t>TEXTO  </a:t>
            </a:r>
            <a:r>
              <a:rPr lang="pt-BR" sz="2000" b="1" dirty="0">
                <a:solidFill>
                  <a:srgbClr val="FF0000"/>
                </a:solidFill>
              </a:rPr>
              <a:t>(</a:t>
            </a:r>
            <a:r>
              <a:rPr lang="pt-BR" sz="2000" b="1" dirty="0" err="1">
                <a:solidFill>
                  <a:srgbClr val="FF0000"/>
                </a:solidFill>
              </a:rPr>
              <a:t>calibri</a:t>
            </a:r>
            <a:r>
              <a:rPr lang="pt-BR" sz="2000" b="1" dirty="0">
                <a:solidFill>
                  <a:srgbClr val="FF0000"/>
                </a:solidFill>
              </a:rPr>
              <a:t>, 20, negrito e MAIÚSCULO) 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1758" y="184908"/>
            <a:ext cx="4449092" cy="66967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8222D04C-FE4F-4424-AE7C-CEC31F54E8EC}"/>
              </a:ext>
            </a:extLst>
          </p:cNvPr>
          <p:cNvSpPr txBox="1"/>
          <p:nvPr/>
        </p:nvSpPr>
        <p:spPr>
          <a:xfrm>
            <a:off x="4520506" y="3437397"/>
            <a:ext cx="5954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Texto  </a:t>
            </a:r>
            <a:r>
              <a:rPr lang="pt-BR" dirty="0">
                <a:solidFill>
                  <a:srgbClr val="FF0000"/>
                </a:solidFill>
              </a:rPr>
              <a:t>(</a:t>
            </a:r>
            <a:r>
              <a:rPr lang="pt-BR" dirty="0" err="1">
                <a:solidFill>
                  <a:srgbClr val="FF0000"/>
                </a:solidFill>
              </a:rPr>
              <a:t>calibri</a:t>
            </a:r>
            <a:r>
              <a:rPr lang="pt-BR" dirty="0">
                <a:solidFill>
                  <a:srgbClr val="FF0000"/>
                </a:solidFill>
              </a:rPr>
              <a:t>, 18)</a:t>
            </a:r>
          </a:p>
        </p:txBody>
      </p:sp>
      <p:pic>
        <p:nvPicPr>
          <p:cNvPr id="10" name="Imagem 9" descr="Resultado de imagem para logo governo sc fundo transparente">
            <a:extLst>
              <a:ext uri="{FF2B5EF4-FFF2-40B4-BE49-F238E27FC236}">
                <a16:creationId xmlns:a16="http://schemas.microsoft.com/office/drawing/2014/main" id="{29754B0F-A25D-4708-9162-DFCD02DF9B8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046" y="6010805"/>
            <a:ext cx="1869440" cy="741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F03AACD6-7C35-444D-A591-85B1F44C98E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992" y="106150"/>
            <a:ext cx="1575494" cy="537339"/>
          </a:xfrm>
          <a:prstGeom prst="rect">
            <a:avLst/>
          </a:prstGeom>
        </p:spPr>
      </p:pic>
      <p:pic>
        <p:nvPicPr>
          <p:cNvPr id="14" name="Imagem 27" descr="Marca_SIC_2021"/>
          <p:cNvPicPr>
            <a:picLocks noChangeAspect="1" noChangeArrowheads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962" y="0"/>
            <a:ext cx="2814526" cy="881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7A140BC3-27BE-4423-A1CC-606EEE2C19A8}"/>
              </a:ext>
            </a:extLst>
          </p:cNvPr>
          <p:cNvSpPr txBox="1"/>
          <p:nvPr/>
        </p:nvSpPr>
        <p:spPr>
          <a:xfrm>
            <a:off x="3989464" y="1034560"/>
            <a:ext cx="72732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24D2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Resultados/Discussões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BCDC0122-F786-4A6D-8325-D8909A6ADA8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03092" y="1"/>
            <a:ext cx="1305238" cy="129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052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16" y="6381328"/>
            <a:ext cx="1672379" cy="291764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5855746" y="1429223"/>
            <a:ext cx="49456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24D2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Referências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4103847" y="2685149"/>
            <a:ext cx="76310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/>
              <a:t>TEXTO </a:t>
            </a:r>
            <a:r>
              <a:rPr lang="pt-BR" sz="2000" b="1" dirty="0">
                <a:solidFill>
                  <a:srgbClr val="FF0000"/>
                </a:solidFill>
              </a:rPr>
              <a:t>(</a:t>
            </a:r>
            <a:r>
              <a:rPr lang="pt-BR" sz="2000" b="1" dirty="0" err="1">
                <a:solidFill>
                  <a:srgbClr val="FF0000"/>
                </a:solidFill>
              </a:rPr>
              <a:t>calibri</a:t>
            </a:r>
            <a:r>
              <a:rPr lang="pt-BR" sz="2000" b="1" dirty="0">
                <a:solidFill>
                  <a:srgbClr val="FF0000"/>
                </a:solidFill>
              </a:rPr>
              <a:t>, 20, negrito e MAIÚSCULO) 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1758" y="184908"/>
            <a:ext cx="4449092" cy="66967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8222D04C-FE4F-4424-AE7C-CEC31F54E8EC}"/>
              </a:ext>
            </a:extLst>
          </p:cNvPr>
          <p:cNvSpPr txBox="1"/>
          <p:nvPr/>
        </p:nvSpPr>
        <p:spPr>
          <a:xfrm>
            <a:off x="4601154" y="3622063"/>
            <a:ext cx="5954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Texto: </a:t>
            </a:r>
            <a:r>
              <a:rPr lang="pt-BR" dirty="0">
                <a:solidFill>
                  <a:srgbClr val="FF0000"/>
                </a:solidFill>
              </a:rPr>
              <a:t>(</a:t>
            </a:r>
            <a:r>
              <a:rPr lang="pt-BR" dirty="0" err="1">
                <a:solidFill>
                  <a:srgbClr val="FF0000"/>
                </a:solidFill>
              </a:rPr>
              <a:t>calibri</a:t>
            </a:r>
            <a:r>
              <a:rPr lang="pt-BR" dirty="0">
                <a:solidFill>
                  <a:srgbClr val="FF0000"/>
                </a:solidFill>
              </a:rPr>
              <a:t>, 18)</a:t>
            </a:r>
          </a:p>
        </p:txBody>
      </p:sp>
      <p:pic>
        <p:nvPicPr>
          <p:cNvPr id="10" name="Imagem 9" descr="Resultado de imagem para logo governo sc fundo transparente">
            <a:extLst>
              <a:ext uri="{FF2B5EF4-FFF2-40B4-BE49-F238E27FC236}">
                <a16:creationId xmlns:a16="http://schemas.microsoft.com/office/drawing/2014/main" id="{29754B0F-A25D-4708-9162-DFCD02DF9B8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1046" y="6010805"/>
            <a:ext cx="1869440" cy="741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F03AACD6-7C35-444D-A591-85B1F44C98E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992" y="106150"/>
            <a:ext cx="1575494" cy="537339"/>
          </a:xfrm>
          <a:prstGeom prst="rect">
            <a:avLst/>
          </a:prstGeom>
        </p:spPr>
      </p:pic>
      <p:pic>
        <p:nvPicPr>
          <p:cNvPr id="14" name="Imagem 27" descr="Marca_SIC_2021"/>
          <p:cNvPicPr>
            <a:picLocks noChangeAspect="1" noChangeArrowheads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962" y="0"/>
            <a:ext cx="2814526" cy="881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33278D5F-96B2-4A2B-A835-92D04FC58CE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03092" y="1"/>
            <a:ext cx="1305238" cy="129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624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245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MARCELLA NUNES PEREIRA</dc:creator>
  <cp:lastModifiedBy>JANINE SOARES DA ROSA DE MORAES</cp:lastModifiedBy>
  <cp:revision>11</cp:revision>
  <dcterms:created xsi:type="dcterms:W3CDTF">2020-06-22T19:37:08Z</dcterms:created>
  <dcterms:modified xsi:type="dcterms:W3CDTF">2021-09-22T18:08:05Z</dcterms:modified>
</cp:coreProperties>
</file>