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199313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2304" y="1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916" y="589242"/>
            <a:ext cx="5399485" cy="1253490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6" y="1891071"/>
            <a:ext cx="5399485" cy="869275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9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175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8" y="191691"/>
            <a:ext cx="1552352" cy="305121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191691"/>
            <a:ext cx="4567064" cy="305121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51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439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5" y="897615"/>
            <a:ext cx="6209407" cy="1497686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5" y="2409470"/>
            <a:ext cx="6209407" cy="787597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5496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958453"/>
            <a:ext cx="3059708" cy="228445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958453"/>
            <a:ext cx="3059708" cy="228445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75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3" y="191691"/>
            <a:ext cx="6209407" cy="69592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882610"/>
            <a:ext cx="3045647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1315165"/>
            <a:ext cx="3045647" cy="193440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882610"/>
            <a:ext cx="3060646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1315165"/>
            <a:ext cx="3060646" cy="193440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583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086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71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240031"/>
            <a:ext cx="2321966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518399"/>
            <a:ext cx="3644652" cy="2558653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1080135"/>
            <a:ext cx="2321966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91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240031"/>
            <a:ext cx="2321966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518399"/>
            <a:ext cx="3644652" cy="2558653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1080135"/>
            <a:ext cx="2321966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20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5" y="191691"/>
            <a:ext cx="6209407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5" y="958453"/>
            <a:ext cx="6209407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5" y="3337085"/>
            <a:ext cx="1619845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465279-E7B5-4ADF-B1AE-29CCC783B294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3337085"/>
            <a:ext cx="2429768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7" y="3337085"/>
            <a:ext cx="1619845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B43E86-76DE-45A4-A81D-59A8A2D76E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3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F35E66B8-483A-FA6B-0232-C55751E2A2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74110"/>
            <a:ext cx="7207995" cy="3432517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16864D35-3CFA-86C8-3100-7A8BCF787EB7}"/>
              </a:ext>
            </a:extLst>
          </p:cNvPr>
          <p:cNvSpPr txBox="1"/>
          <p:nvPr/>
        </p:nvSpPr>
        <p:spPr>
          <a:xfrm>
            <a:off x="720449" y="803107"/>
            <a:ext cx="5588490" cy="2101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32" b="1" dirty="0">
                <a:solidFill>
                  <a:srgbClr val="134E25"/>
                </a:solidFill>
                <a:latin typeface="Myriad Pro" panose="020B0503030403020204" pitchFamily="34" charset="0"/>
              </a:rPr>
              <a:t>CONVITE</a:t>
            </a:r>
          </a:p>
          <a:p>
            <a:pPr algn="ctr"/>
            <a:endParaRPr lang="pt-BR" sz="1632" b="1" dirty="0">
              <a:solidFill>
                <a:srgbClr val="134E25"/>
              </a:solidFill>
              <a:latin typeface="Myriad Pro" panose="020B0503030403020204" pitchFamily="34" charset="0"/>
            </a:endParaRPr>
          </a:p>
          <a:p>
            <a:pPr algn="ctr"/>
            <a:r>
              <a:rPr lang="pt-BR" sz="1088" dirty="0">
                <a:latin typeface="Myriad Pro" panose="020B0503030403020204" pitchFamily="34" charset="0"/>
              </a:rPr>
              <a:t>O Magnífico Reitor da Universidade do Estado de Santa Catarina (Udesc), </a:t>
            </a:r>
            <a:br>
              <a:rPr lang="pt-BR" sz="1088" dirty="0">
                <a:latin typeface="Myriad Pro" panose="020B0503030403020204" pitchFamily="34" charset="0"/>
              </a:rPr>
            </a:br>
            <a:r>
              <a:rPr lang="pt-BR" sz="1088" b="1" dirty="0">
                <a:latin typeface="Myriad Pro" panose="020B0503030403020204" pitchFamily="34" charset="0"/>
              </a:rPr>
              <a:t>Prof. Fernando </a:t>
            </a:r>
            <a:r>
              <a:rPr lang="pt-BR" sz="1088" b="1" dirty="0" err="1">
                <a:latin typeface="Myriad Pro" panose="020B0503030403020204" pitchFamily="34" charset="0"/>
              </a:rPr>
              <a:t>Fragalli</a:t>
            </a:r>
            <a:r>
              <a:rPr lang="pt-BR" sz="1088" dirty="0">
                <a:latin typeface="Myriad Pro" panose="020B0503030403020204" pitchFamily="34" charset="0"/>
              </a:rPr>
              <a:t>, e a Diretora-Geral do Centro de Educação a Distância (</a:t>
            </a:r>
            <a:r>
              <a:rPr lang="pt-BR" sz="1088" dirty="0" err="1">
                <a:latin typeface="Myriad Pro" panose="020B0503030403020204" pitchFamily="34" charset="0"/>
              </a:rPr>
              <a:t>Cead</a:t>
            </a:r>
            <a:r>
              <a:rPr lang="pt-BR" sz="1088" dirty="0">
                <a:latin typeface="Myriad Pro" panose="020B0503030403020204" pitchFamily="34" charset="0"/>
              </a:rPr>
              <a:t>), </a:t>
            </a:r>
            <a:br>
              <a:rPr lang="pt-BR" sz="1088" dirty="0">
                <a:latin typeface="Myriad Pro" panose="020B0503030403020204" pitchFamily="34" charset="0"/>
              </a:rPr>
            </a:br>
            <a:r>
              <a:rPr lang="pt-BR" sz="1088" b="1" dirty="0">
                <a:latin typeface="Myriad Pro" panose="020B0503030403020204" pitchFamily="34" charset="0"/>
              </a:rPr>
              <a:t>Profa. Vera Márcia Marques Santos</a:t>
            </a:r>
            <a:r>
              <a:rPr lang="pt-BR" sz="1088" dirty="0">
                <a:latin typeface="Myriad Pro" panose="020B0503030403020204" pitchFamily="34" charset="0"/>
              </a:rPr>
              <a:t>, têm a honra de convidar Vossa Senhoria para o evento XXXXXXXXXXXXXX XXXXXXXXXXXXXXX XXXX XXXXXXXXXXXXXX XXXXX.</a:t>
            </a:r>
          </a:p>
          <a:p>
            <a:pPr algn="ctr"/>
            <a:endParaRPr lang="pt-BR" sz="1088" b="1" dirty="0">
              <a:solidFill>
                <a:srgbClr val="134E25"/>
              </a:solidFill>
              <a:latin typeface="Myriad Pro" panose="020B0503030403020204" pitchFamily="34" charset="0"/>
            </a:endParaRPr>
          </a:p>
          <a:p>
            <a:pPr algn="ctr"/>
            <a:endParaRPr lang="pt-BR" sz="1088" b="1" dirty="0">
              <a:solidFill>
                <a:srgbClr val="134E25"/>
              </a:solidFill>
              <a:latin typeface="Myriad Pro" panose="020B0503030403020204" pitchFamily="34" charset="0"/>
            </a:endParaRPr>
          </a:p>
          <a:p>
            <a:r>
              <a:rPr lang="pt-BR" sz="1088" dirty="0"/>
              <a:t>				</a:t>
            </a:r>
            <a:r>
              <a:rPr lang="pt-BR" sz="1088" b="1" dirty="0"/>
              <a:t>Data: </a:t>
            </a:r>
            <a:r>
              <a:rPr lang="pt-BR" sz="1088" dirty="0"/>
              <a:t>XX / XX / 20XX</a:t>
            </a:r>
            <a:br>
              <a:rPr lang="pt-BR" sz="1088" dirty="0"/>
            </a:br>
            <a:r>
              <a:rPr lang="pt-BR" sz="1088" dirty="0"/>
              <a:t>				</a:t>
            </a:r>
            <a:r>
              <a:rPr lang="pt-BR" sz="1088" b="1" dirty="0"/>
              <a:t>Horário: </a:t>
            </a:r>
            <a:r>
              <a:rPr lang="pt-BR" sz="1088" dirty="0" err="1"/>
              <a:t>XXh</a:t>
            </a:r>
            <a:br>
              <a:rPr lang="pt-BR" sz="1088" dirty="0"/>
            </a:br>
            <a:r>
              <a:rPr lang="pt-BR" sz="1088" dirty="0"/>
              <a:t>				</a:t>
            </a:r>
            <a:r>
              <a:rPr lang="pt-BR" sz="1088" b="1" dirty="0"/>
              <a:t>Local: </a:t>
            </a:r>
            <a:r>
              <a:rPr lang="pt-BR" sz="1088" dirty="0"/>
              <a:t>XXXXXXXXX</a:t>
            </a:r>
            <a:endParaRPr lang="pt-BR" sz="1088" b="1" dirty="0">
              <a:solidFill>
                <a:srgbClr val="134E25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048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83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Myriad Pro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CABRAL VAZ</dc:creator>
  <cp:lastModifiedBy>GUSTAVO CABRAL VAZ</cp:lastModifiedBy>
  <cp:revision>1</cp:revision>
  <dcterms:created xsi:type="dcterms:W3CDTF">2024-05-03T18:37:36Z</dcterms:created>
  <dcterms:modified xsi:type="dcterms:W3CDTF">2024-05-03T18:40:50Z</dcterms:modified>
</cp:coreProperties>
</file>