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93" r:id="rId3"/>
    <p:sldId id="275" r:id="rId4"/>
    <p:sldId id="289" r:id="rId5"/>
    <p:sldId id="290" r:id="rId6"/>
    <p:sldId id="291" r:id="rId7"/>
    <p:sldId id="29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D25"/>
    <a:srgbClr val="00480E"/>
    <a:srgbClr val="005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69DB98-64EF-469B-6706-A45E3ACCCFE9}" v="12" dt="2024-10-10T23:06:13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M HAHN LUCHMANN" userId="S::00745206956@udesc.br::f9669eb3-4064-40a7-8550-5e8f3053d489" providerId="AD" clId="Web-{7A03CA98-FC32-0F14-D9DD-5D0B506C0A04}"/>
    <pc:docChg chg="addSld delSld modSld sldOrd">
      <pc:chgData name="KARIM HAHN LUCHMANN" userId="S::00745206956@udesc.br::f9669eb3-4064-40a7-8550-5e8f3053d489" providerId="AD" clId="Web-{7A03CA98-FC32-0F14-D9DD-5D0B506C0A04}" dt="2022-10-04T21:41:49.424" v="217" actId="1076"/>
      <pc:docMkLst>
        <pc:docMk/>
      </pc:docMkLst>
      <pc:sldChg chg="addSp delSp modSp">
        <pc:chgData name="KARIM HAHN LUCHMANN" userId="S::00745206956@udesc.br::f9669eb3-4064-40a7-8550-5e8f3053d489" providerId="AD" clId="Web-{7A03CA98-FC32-0F14-D9DD-5D0B506C0A04}" dt="2022-10-04T21:29:48.297" v="193"/>
        <pc:sldMkLst>
          <pc:docMk/>
          <pc:sldMk cId="3663217977" sldId="275"/>
        </pc:sldMkLst>
        <pc:spChg chg="del">
          <ac:chgData name="KARIM HAHN LUCHMANN" userId="S::00745206956@udesc.br::f9669eb3-4064-40a7-8550-5e8f3053d489" providerId="AD" clId="Web-{7A03CA98-FC32-0F14-D9DD-5D0B506C0A04}" dt="2022-10-04T21:03:24.805" v="5"/>
          <ac:spMkLst>
            <pc:docMk/>
            <pc:sldMk cId="3663217977" sldId="275"/>
            <ac:spMk id="2" creationId="{8222D04C-FE4F-4424-AE7C-CEC31F54E8EC}"/>
          </ac:spMkLst>
        </pc:spChg>
        <pc:spChg chg="add mod">
          <ac:chgData name="KARIM HAHN LUCHMANN" userId="S::00745206956@udesc.br::f9669eb3-4064-40a7-8550-5e8f3053d489" providerId="AD" clId="Web-{7A03CA98-FC32-0F14-D9DD-5D0B506C0A04}" dt="2022-10-04T21:25:42.010" v="132" actId="1076"/>
          <ac:spMkLst>
            <pc:docMk/>
            <pc:sldMk cId="3663217977" sldId="275"/>
            <ac:spMk id="7" creationId="{9D74B68B-E238-4D1B-5BBA-6E8A901DDA9A}"/>
          </ac:spMkLst>
        </pc:spChg>
        <pc:spChg chg="add">
          <ac:chgData name="KARIM HAHN LUCHMANN" userId="S::00745206956@udesc.br::f9669eb3-4064-40a7-8550-5e8f3053d489" providerId="AD" clId="Web-{7A03CA98-FC32-0F14-D9DD-5D0B506C0A04}" dt="2022-10-04T21:03:42.149" v="10"/>
          <ac:spMkLst>
            <pc:docMk/>
            <pc:sldMk cId="3663217977" sldId="275"/>
            <ac:spMk id="10" creationId="{3C5F1E26-FB17-9D77-4BE6-6B35D0F429A2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29:48.297" v="193"/>
          <ac:spMkLst>
            <pc:docMk/>
            <pc:sldMk cId="3663217977" sldId="275"/>
            <ac:spMk id="11" creationId="{00000000-0000-0000-0000-000000000000}"/>
          </ac:spMkLst>
        </pc:spChg>
        <pc:spChg chg="del">
          <ac:chgData name="KARIM HAHN LUCHMANN" userId="S::00745206956@udesc.br::f9669eb3-4064-40a7-8550-5e8f3053d489" providerId="AD" clId="Web-{7A03CA98-FC32-0F14-D9DD-5D0B506C0A04}" dt="2022-10-04T21:03:23.211" v="4"/>
          <ac:spMkLst>
            <pc:docMk/>
            <pc:sldMk cId="3663217977" sldId="275"/>
            <ac:spMk id="12" creationId="{00000000-0000-0000-0000-000000000000}"/>
          </ac:spMkLst>
        </pc:spChg>
        <pc:picChg chg="add del mod">
          <ac:chgData name="KARIM HAHN LUCHMANN" userId="S::00745206956@udesc.br::f9669eb3-4064-40a7-8550-5e8f3053d489" providerId="AD" clId="Web-{7A03CA98-FC32-0F14-D9DD-5D0B506C0A04}" dt="2022-10-04T21:21:54.582" v="110"/>
          <ac:picMkLst>
            <pc:docMk/>
            <pc:sldMk cId="3663217977" sldId="275"/>
            <ac:picMk id="4" creationId="{CE7B50E8-1894-8829-C2DE-C601317E82AE}"/>
          </ac:picMkLst>
        </pc:picChg>
        <pc:picChg chg="del">
          <ac:chgData name="KARIM HAHN LUCHMANN" userId="S::00745206956@udesc.br::f9669eb3-4064-40a7-8550-5e8f3053d489" providerId="AD" clId="Web-{7A03CA98-FC32-0F14-D9DD-5D0B506C0A04}" dt="2022-10-04T21:21:11.941" v="99"/>
          <ac:picMkLst>
            <pc:docMk/>
            <pc:sldMk cId="3663217977" sldId="275"/>
            <ac:picMk id="5" creationId="{B5BC05F8-8ECB-0EAC-F48D-7E7CEAC2A0D9}"/>
          </ac:picMkLst>
        </pc:picChg>
        <pc:picChg chg="del">
          <ac:chgData name="KARIM HAHN LUCHMANN" userId="S::00745206956@udesc.br::f9669eb3-4064-40a7-8550-5e8f3053d489" providerId="AD" clId="Web-{7A03CA98-FC32-0F14-D9DD-5D0B506C0A04}" dt="2022-10-04T21:21:12.581" v="100"/>
          <ac:picMkLst>
            <pc:docMk/>
            <pc:sldMk cId="3663217977" sldId="275"/>
            <ac:picMk id="6" creationId="{F2678DF6-F91E-1F06-0400-A6E820D23EF7}"/>
          </ac:picMkLst>
        </pc:picChg>
        <pc:picChg chg="add mod">
          <ac:chgData name="KARIM HAHN LUCHMANN" userId="S::00745206956@udesc.br::f9669eb3-4064-40a7-8550-5e8f3053d489" providerId="AD" clId="Web-{7A03CA98-FC32-0F14-D9DD-5D0B506C0A04}" dt="2022-10-04T21:21:58.801" v="112" actId="1076"/>
          <ac:picMkLst>
            <pc:docMk/>
            <pc:sldMk cId="3663217977" sldId="275"/>
            <ac:picMk id="14" creationId="{D520F8D7-9D4D-139C-90FF-72A8BAABDA13}"/>
          </ac:picMkLst>
        </pc:picChg>
      </pc:sldChg>
      <pc:sldChg chg="addSp delSp modSp">
        <pc:chgData name="KARIM HAHN LUCHMANN" userId="S::00745206956@udesc.br::f9669eb3-4064-40a7-8550-5e8f3053d489" providerId="AD" clId="Web-{7A03CA98-FC32-0F14-D9DD-5D0B506C0A04}" dt="2022-10-04T21:41:48.393" v="216" actId="14100"/>
        <pc:sldMkLst>
          <pc:docMk/>
          <pc:sldMk cId="3123414866" sldId="282"/>
        </pc:sldMkLst>
        <pc:spChg chg="mod">
          <ac:chgData name="KARIM HAHN LUCHMANN" userId="S::00745206956@udesc.br::f9669eb3-4064-40a7-8550-5e8f3053d489" providerId="AD" clId="Web-{7A03CA98-FC32-0F14-D9DD-5D0B506C0A04}" dt="2022-10-04T21:19:55.486" v="82" actId="1076"/>
          <ac:spMkLst>
            <pc:docMk/>
            <pc:sldMk cId="3123414866" sldId="282"/>
            <ac:spMk id="6" creationId="{7D838501-8BFC-4249-BA53-E7AEF6BB99DF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19:48.782" v="81" actId="20577"/>
          <ac:spMkLst>
            <pc:docMk/>
            <pc:sldMk cId="3123414866" sldId="282"/>
            <ac:spMk id="8" creationId="{1DBF71DF-6F29-455F-AEF8-B84433164B4A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19:00.828" v="69" actId="20577"/>
          <ac:spMkLst>
            <pc:docMk/>
            <pc:sldMk cId="3123414866" sldId="282"/>
            <ac:spMk id="24" creationId="{00000000-0000-0000-0000-000000000000}"/>
          </ac:spMkLst>
        </pc:spChg>
        <pc:picChg chg="mod ord">
          <ac:chgData name="KARIM HAHN LUCHMANN" userId="S::00745206956@udesc.br::f9669eb3-4064-40a7-8550-5e8f3053d489" providerId="AD" clId="Web-{7A03CA98-FC32-0F14-D9DD-5D0B506C0A04}" dt="2022-10-04T21:24:15.304" v="117" actId="14100"/>
          <ac:picMkLst>
            <pc:docMk/>
            <pc:sldMk cId="3123414866" sldId="282"/>
            <ac:picMk id="3" creationId="{468CFBE9-2C22-AF4D-4C8E-D84C27E7C030}"/>
          </ac:picMkLst>
        </pc:picChg>
        <pc:picChg chg="add del mod">
          <ac:chgData name="KARIM HAHN LUCHMANN" userId="S::00745206956@udesc.br::f9669eb3-4064-40a7-8550-5e8f3053d489" providerId="AD" clId="Web-{7A03CA98-FC32-0F14-D9DD-5D0B506C0A04}" dt="2022-10-04T21:41:35.189" v="213"/>
          <ac:picMkLst>
            <pc:docMk/>
            <pc:sldMk cId="3123414866" sldId="282"/>
            <ac:picMk id="5" creationId="{B980C9C7-FA95-713C-4F31-D97E15B14CD5}"/>
          </ac:picMkLst>
        </pc:picChg>
        <pc:picChg chg="add del mod">
          <ac:chgData name="KARIM HAHN LUCHMANN" userId="S::00745206956@udesc.br::f9669eb3-4064-40a7-8550-5e8f3053d489" providerId="AD" clId="Web-{7A03CA98-FC32-0F14-D9DD-5D0B506C0A04}" dt="2022-10-04T21:41:48.393" v="216" actId="14100"/>
          <ac:picMkLst>
            <pc:docMk/>
            <pc:sldMk cId="3123414866" sldId="282"/>
            <ac:picMk id="21" creationId="{00000000-0000-0000-0000-000000000000}"/>
          </ac:picMkLst>
        </pc:picChg>
      </pc:sldChg>
      <pc:sldChg chg="addSp delSp modSp del">
        <pc:chgData name="KARIM HAHN LUCHMANN" userId="S::00745206956@udesc.br::f9669eb3-4064-40a7-8550-5e8f3053d489" providerId="AD" clId="Web-{7A03CA98-FC32-0F14-D9DD-5D0B506C0A04}" dt="2022-10-04T21:27:43.309" v="179"/>
        <pc:sldMkLst>
          <pc:docMk/>
          <pc:sldMk cId="702293622" sldId="283"/>
        </pc:sldMkLst>
        <pc:spChg chg="mod">
          <ac:chgData name="KARIM HAHN LUCHMANN" userId="S::00745206956@udesc.br::f9669eb3-4064-40a7-8550-5e8f3053d489" providerId="AD" clId="Web-{7A03CA98-FC32-0F14-D9DD-5D0B506C0A04}" dt="2022-10-04T21:25:57.385" v="135" actId="1076"/>
          <ac:spMkLst>
            <pc:docMk/>
            <pc:sldMk cId="702293622" sldId="283"/>
            <ac:spMk id="2" creationId="{8222D04C-FE4F-4424-AE7C-CEC31F54E8EC}"/>
          </ac:spMkLst>
        </pc:spChg>
        <pc:spChg chg="add del mod">
          <ac:chgData name="KARIM HAHN LUCHMANN" userId="S::00745206956@udesc.br::f9669eb3-4064-40a7-8550-5e8f3053d489" providerId="AD" clId="Web-{7A03CA98-FC32-0F14-D9DD-5D0B506C0A04}" dt="2022-10-04T21:03:40.134" v="9"/>
          <ac:spMkLst>
            <pc:docMk/>
            <pc:sldMk cId="702293622" sldId="283"/>
            <ac:spMk id="3" creationId="{96609106-7DD4-F24F-C7D0-530724BD5D07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25:50.479" v="133" actId="1076"/>
          <ac:spMkLst>
            <pc:docMk/>
            <pc:sldMk cId="702293622" sldId="283"/>
            <ac:spMk id="11" creationId="{00000000-0000-0000-0000-000000000000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25:53.619" v="134" actId="1076"/>
          <ac:spMkLst>
            <pc:docMk/>
            <pc:sldMk cId="702293622" sldId="283"/>
            <ac:spMk id="12" creationId="{00000000-0000-0000-0000-000000000000}"/>
          </ac:spMkLst>
        </pc:spChg>
        <pc:picChg chg="del">
          <ac:chgData name="KARIM HAHN LUCHMANN" userId="S::00745206956@udesc.br::f9669eb3-4064-40a7-8550-5e8f3053d489" providerId="AD" clId="Web-{7A03CA98-FC32-0F14-D9DD-5D0B506C0A04}" dt="2022-10-04T21:21:31.019" v="104"/>
          <ac:picMkLst>
            <pc:docMk/>
            <pc:sldMk cId="702293622" sldId="283"/>
            <ac:picMk id="4" creationId="{2D0FCCD6-DB96-D496-B2FA-658B919BFF9D}"/>
          </ac:picMkLst>
        </pc:picChg>
        <pc:picChg chg="del">
          <ac:chgData name="KARIM HAHN LUCHMANN" userId="S::00745206956@udesc.br::f9669eb3-4064-40a7-8550-5e8f3053d489" providerId="AD" clId="Web-{7A03CA98-FC32-0F14-D9DD-5D0B506C0A04}" dt="2022-10-04T21:21:36.175" v="107"/>
          <ac:picMkLst>
            <pc:docMk/>
            <pc:sldMk cId="702293622" sldId="283"/>
            <ac:picMk id="5" creationId="{6A3E97AB-96A9-3393-7C32-B90F31C7AA2F}"/>
          </ac:picMkLst>
        </pc:picChg>
        <pc:picChg chg="del">
          <ac:chgData name="KARIM HAHN LUCHMANN" userId="S::00745206956@udesc.br::f9669eb3-4064-40a7-8550-5e8f3053d489" providerId="AD" clId="Web-{7A03CA98-FC32-0F14-D9DD-5D0B506C0A04}" dt="2022-10-04T21:21:35.316" v="106"/>
          <ac:picMkLst>
            <pc:docMk/>
            <pc:sldMk cId="702293622" sldId="283"/>
            <ac:picMk id="6" creationId="{E23E114C-6524-C80B-8265-582B097CE7AA}"/>
          </ac:picMkLst>
        </pc:picChg>
        <pc:picChg chg="add del">
          <ac:chgData name="KARIM HAHN LUCHMANN" userId="S::00745206956@udesc.br::f9669eb3-4064-40a7-8550-5e8f3053d489" providerId="AD" clId="Web-{7A03CA98-FC32-0F14-D9DD-5D0B506C0A04}" dt="2022-10-04T21:24:29.758" v="118"/>
          <ac:picMkLst>
            <pc:docMk/>
            <pc:sldMk cId="702293622" sldId="283"/>
            <ac:picMk id="9" creationId="{D3D47820-D0FB-4B7D-0023-87438087249F}"/>
          </ac:picMkLst>
        </pc:picChg>
        <pc:picChg chg="add">
          <ac:chgData name="KARIM HAHN LUCHMANN" userId="S::00745206956@udesc.br::f9669eb3-4064-40a7-8550-5e8f3053d489" providerId="AD" clId="Web-{7A03CA98-FC32-0F14-D9DD-5D0B506C0A04}" dt="2022-10-04T21:24:30.273" v="119"/>
          <ac:picMkLst>
            <pc:docMk/>
            <pc:sldMk cId="702293622" sldId="283"/>
            <ac:picMk id="14" creationId="{37D58E18-38AF-073C-CE73-183A7BDDF4AC}"/>
          </ac:picMkLst>
        </pc:picChg>
      </pc:sldChg>
      <pc:sldChg chg="modSp del">
        <pc:chgData name="KARIM HAHN LUCHMANN" userId="S::00745206956@udesc.br::f9669eb3-4064-40a7-8550-5e8f3053d489" providerId="AD" clId="Web-{7A03CA98-FC32-0F14-D9DD-5D0B506C0A04}" dt="2022-10-04T21:27:43.309" v="178"/>
        <pc:sldMkLst>
          <pc:docMk/>
          <pc:sldMk cId="3111136506" sldId="284"/>
        </pc:sldMkLst>
        <pc:spChg chg="mod">
          <ac:chgData name="KARIM HAHN LUCHMANN" userId="S::00745206956@udesc.br::f9669eb3-4064-40a7-8550-5e8f3053d489" providerId="AD" clId="Web-{7A03CA98-FC32-0F14-D9DD-5D0B506C0A04}" dt="2022-10-04T21:25:10.243" v="125" actId="1076"/>
          <ac:spMkLst>
            <pc:docMk/>
            <pc:sldMk cId="3111136506" sldId="284"/>
            <ac:spMk id="11" creationId="{00000000-0000-0000-0000-000000000000}"/>
          </ac:spMkLst>
        </pc:spChg>
        <pc:picChg chg="mod">
          <ac:chgData name="KARIM HAHN LUCHMANN" userId="S::00745206956@udesc.br::f9669eb3-4064-40a7-8550-5e8f3053d489" providerId="AD" clId="Web-{7A03CA98-FC32-0F14-D9DD-5D0B506C0A04}" dt="2022-10-04T21:24:51.336" v="123" actId="1076"/>
          <ac:picMkLst>
            <pc:docMk/>
            <pc:sldMk cId="3111136506" sldId="284"/>
            <ac:picMk id="3" creationId="{B6B84CEA-19F8-ED13-15B6-55B5B866B106}"/>
          </ac:picMkLst>
        </pc:picChg>
      </pc:sldChg>
      <pc:sldChg chg="modSp del">
        <pc:chgData name="KARIM HAHN LUCHMANN" userId="S::00745206956@udesc.br::f9669eb3-4064-40a7-8550-5e8f3053d489" providerId="AD" clId="Web-{7A03CA98-FC32-0F14-D9DD-5D0B506C0A04}" dt="2022-10-04T21:27:43.294" v="177"/>
        <pc:sldMkLst>
          <pc:docMk/>
          <pc:sldMk cId="3181457107" sldId="285"/>
        </pc:sldMkLst>
        <pc:spChg chg="mod">
          <ac:chgData name="KARIM HAHN LUCHMANN" userId="S::00745206956@udesc.br::f9669eb3-4064-40a7-8550-5e8f3053d489" providerId="AD" clId="Web-{7A03CA98-FC32-0F14-D9DD-5D0B506C0A04}" dt="2022-10-04T21:25:20.290" v="127" actId="1076"/>
          <ac:spMkLst>
            <pc:docMk/>
            <pc:sldMk cId="3181457107" sldId="285"/>
            <ac:spMk id="11" creationId="{00000000-0000-0000-0000-000000000000}"/>
          </ac:spMkLst>
        </pc:spChg>
        <pc:picChg chg="mod">
          <ac:chgData name="KARIM HAHN LUCHMANN" userId="S::00745206956@udesc.br::f9669eb3-4064-40a7-8550-5e8f3053d489" providerId="AD" clId="Web-{7A03CA98-FC32-0F14-D9DD-5D0B506C0A04}" dt="2022-10-04T21:25:15.931" v="126" actId="1076"/>
          <ac:picMkLst>
            <pc:docMk/>
            <pc:sldMk cId="3181457107" sldId="285"/>
            <ac:picMk id="3" creationId="{0F2498E7-D5CF-FB86-B29B-0CB8E28E8569}"/>
          </ac:picMkLst>
        </pc:picChg>
      </pc:sldChg>
      <pc:sldChg chg="delSp modSp del">
        <pc:chgData name="KARIM HAHN LUCHMANN" userId="S::00745206956@udesc.br::f9669eb3-4064-40a7-8550-5e8f3053d489" providerId="AD" clId="Web-{7A03CA98-FC32-0F14-D9DD-5D0B506C0A04}" dt="2022-10-04T21:28:12.373" v="186"/>
        <pc:sldMkLst>
          <pc:docMk/>
          <pc:sldMk cId="3781562423" sldId="287"/>
        </pc:sldMkLst>
        <pc:spChg chg="mod">
          <ac:chgData name="KARIM HAHN LUCHMANN" userId="S::00745206956@udesc.br::f9669eb3-4064-40a7-8550-5e8f3053d489" providerId="AD" clId="Web-{7A03CA98-FC32-0F14-D9DD-5D0B506C0A04}" dt="2022-10-04T21:04:16.775" v="19" actId="1076"/>
          <ac:spMkLst>
            <pc:docMk/>
            <pc:sldMk cId="3781562423" sldId="287"/>
            <ac:spMk id="2" creationId="{8222D04C-FE4F-4424-AE7C-CEC31F54E8EC}"/>
          </ac:spMkLst>
        </pc:spChg>
        <pc:spChg chg="del mod">
          <ac:chgData name="KARIM HAHN LUCHMANN" userId="S::00745206956@udesc.br::f9669eb3-4064-40a7-8550-5e8f3053d489" providerId="AD" clId="Web-{7A03CA98-FC32-0F14-D9DD-5D0B506C0A04}" dt="2022-10-04T21:04:11.697" v="18"/>
          <ac:spMkLst>
            <pc:docMk/>
            <pc:sldMk cId="3781562423" sldId="287"/>
            <ac:spMk id="12" creationId="{00000000-0000-0000-0000-000000000000}"/>
          </ac:spMkLst>
        </pc:spChg>
      </pc:sldChg>
      <pc:sldChg chg="addSp delSp modSp add ord replId">
        <pc:chgData name="KARIM HAHN LUCHMANN" userId="S::00745206956@udesc.br::f9669eb3-4064-40a7-8550-5e8f3053d489" providerId="AD" clId="Web-{7A03CA98-FC32-0F14-D9DD-5D0B506C0A04}" dt="2022-10-04T21:26:22.354" v="142" actId="1076"/>
        <pc:sldMkLst>
          <pc:docMk/>
          <pc:sldMk cId="2254357398" sldId="288"/>
        </pc:sldMkLst>
        <pc:spChg chg="mod">
          <ac:chgData name="KARIM HAHN LUCHMANN" userId="S::00745206956@udesc.br::f9669eb3-4064-40a7-8550-5e8f3053d489" providerId="AD" clId="Web-{7A03CA98-FC32-0F14-D9DD-5D0B506C0A04}" dt="2022-10-04T21:26:16.964" v="141" actId="20577"/>
          <ac:spMkLst>
            <pc:docMk/>
            <pc:sldMk cId="2254357398" sldId="288"/>
            <ac:spMk id="2" creationId="{8222D04C-FE4F-4424-AE7C-CEC31F54E8EC}"/>
          </ac:spMkLst>
        </pc:spChg>
        <pc:spChg chg="del">
          <ac:chgData name="KARIM HAHN LUCHMANN" userId="S::00745206956@udesc.br::f9669eb3-4064-40a7-8550-5e8f3053d489" providerId="AD" clId="Web-{7A03CA98-FC32-0F14-D9DD-5D0B506C0A04}" dt="2022-10-04T21:03:11.258" v="1"/>
          <ac:spMkLst>
            <pc:docMk/>
            <pc:sldMk cId="2254357398" sldId="288"/>
            <ac:spMk id="11" creationId="{00000000-0000-0000-0000-000000000000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26:22.354" v="142" actId="1076"/>
          <ac:spMkLst>
            <pc:docMk/>
            <pc:sldMk cId="2254357398" sldId="288"/>
            <ac:spMk id="12" creationId="{00000000-0000-0000-0000-000000000000}"/>
          </ac:spMkLst>
        </pc:spChg>
        <pc:picChg chg="add del mod">
          <ac:chgData name="KARIM HAHN LUCHMANN" userId="S::00745206956@udesc.br::f9669eb3-4064-40a7-8550-5e8f3053d489" providerId="AD" clId="Web-{7A03CA98-FC32-0F14-D9DD-5D0B506C0A04}" dt="2022-10-04T21:21:51.098" v="109"/>
          <ac:picMkLst>
            <pc:docMk/>
            <pc:sldMk cId="2254357398" sldId="288"/>
            <ac:picMk id="4" creationId="{CE7B50E8-1894-8829-C2DE-C601317E82AE}"/>
          </ac:picMkLst>
        </pc:picChg>
        <pc:picChg chg="mod">
          <ac:chgData name="KARIM HAHN LUCHMANN" userId="S::00745206956@udesc.br::f9669eb3-4064-40a7-8550-5e8f3053d489" providerId="AD" clId="Web-{7A03CA98-FC32-0F14-D9DD-5D0B506C0A04}" dt="2022-10-04T21:20:45.159" v="88" actId="1076"/>
          <ac:picMkLst>
            <pc:docMk/>
            <pc:sldMk cId="2254357398" sldId="288"/>
            <ac:picMk id="5" creationId="{B5BC05F8-8ECB-0EAC-F48D-7E7CEAC2A0D9}"/>
          </ac:picMkLst>
        </pc:picChg>
        <pc:picChg chg="add del">
          <ac:chgData name="KARIM HAHN LUCHMANN" userId="S::00745206956@udesc.br::f9669eb3-4064-40a7-8550-5e8f3053d489" providerId="AD" clId="Web-{7A03CA98-FC32-0F14-D9DD-5D0B506C0A04}" dt="2022-10-04T21:20:39.284" v="86"/>
          <ac:picMkLst>
            <pc:docMk/>
            <pc:sldMk cId="2254357398" sldId="288"/>
            <ac:picMk id="6" creationId="{F2678DF6-F91E-1F06-0400-A6E820D23EF7}"/>
          </ac:picMkLst>
        </pc:picChg>
        <pc:picChg chg="add">
          <ac:chgData name="KARIM HAHN LUCHMANN" userId="S::00745206956@udesc.br::f9669eb3-4064-40a7-8550-5e8f3053d489" providerId="AD" clId="Web-{7A03CA98-FC32-0F14-D9DD-5D0B506C0A04}" dt="2022-10-04T21:23:59.085" v="115"/>
          <ac:picMkLst>
            <pc:docMk/>
            <pc:sldMk cId="2254357398" sldId="288"/>
            <ac:picMk id="7" creationId="{C26C20F2-6D35-E3AB-83C6-0E8383A08A16}"/>
          </ac:picMkLst>
        </pc:picChg>
      </pc:sldChg>
      <pc:sldChg chg="modSp add replId">
        <pc:chgData name="KARIM HAHN LUCHMANN" userId="S::00745206956@udesc.br::f9669eb3-4064-40a7-8550-5e8f3053d489" providerId="AD" clId="Web-{7A03CA98-FC32-0F14-D9DD-5D0B506C0A04}" dt="2022-10-04T21:41:49.424" v="217" actId="1076"/>
        <pc:sldMkLst>
          <pc:docMk/>
          <pc:sldMk cId="1982195638" sldId="289"/>
        </pc:sldMkLst>
        <pc:spChg chg="mod">
          <ac:chgData name="KARIM HAHN LUCHMANN" userId="S::00745206956@udesc.br::f9669eb3-4064-40a7-8550-5e8f3053d489" providerId="AD" clId="Web-{7A03CA98-FC32-0F14-D9DD-5D0B506C0A04}" dt="2022-10-04T21:28:49.280" v="190" actId="20577"/>
          <ac:spMkLst>
            <pc:docMk/>
            <pc:sldMk cId="1982195638" sldId="289"/>
            <ac:spMk id="7" creationId="{9D74B68B-E238-4D1B-5BBA-6E8A901DDA9A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28:49.295" v="191" actId="20577"/>
          <ac:spMkLst>
            <pc:docMk/>
            <pc:sldMk cId="1982195638" sldId="289"/>
            <ac:spMk id="10" creationId="{3C5F1E26-FB17-9D77-4BE6-6B35D0F429A2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41:49.424" v="217" actId="1076"/>
          <ac:spMkLst>
            <pc:docMk/>
            <pc:sldMk cId="1982195638" sldId="289"/>
            <ac:spMk id="11" creationId="{00000000-0000-0000-0000-000000000000}"/>
          </ac:spMkLst>
        </pc:spChg>
      </pc:sldChg>
      <pc:sldChg chg="modSp add replId">
        <pc:chgData name="KARIM HAHN LUCHMANN" userId="S::00745206956@udesc.br::f9669eb3-4064-40a7-8550-5e8f3053d489" providerId="AD" clId="Web-{7A03CA98-FC32-0F14-D9DD-5D0B506C0A04}" dt="2022-10-04T21:30:41.345" v="202" actId="1076"/>
        <pc:sldMkLst>
          <pc:docMk/>
          <pc:sldMk cId="3680279611" sldId="290"/>
        </pc:sldMkLst>
        <pc:spChg chg="mod">
          <ac:chgData name="KARIM HAHN LUCHMANN" userId="S::00745206956@udesc.br::f9669eb3-4064-40a7-8550-5e8f3053d489" providerId="AD" clId="Web-{7A03CA98-FC32-0F14-D9DD-5D0B506C0A04}" dt="2022-10-04T21:30:41.345" v="202" actId="1076"/>
          <ac:spMkLst>
            <pc:docMk/>
            <pc:sldMk cId="3680279611" sldId="290"/>
            <ac:spMk id="7" creationId="{9D74B68B-E238-4D1B-5BBA-6E8A901DDA9A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30:14.110" v="197" actId="20577"/>
          <ac:spMkLst>
            <pc:docMk/>
            <pc:sldMk cId="3680279611" sldId="290"/>
            <ac:spMk id="11" creationId="{00000000-0000-0000-0000-000000000000}"/>
          </ac:spMkLst>
        </pc:spChg>
      </pc:sldChg>
      <pc:sldChg chg="modSp add replId">
        <pc:chgData name="KARIM HAHN LUCHMANN" userId="S::00745206956@udesc.br::f9669eb3-4064-40a7-8550-5e8f3053d489" providerId="AD" clId="Web-{7A03CA98-FC32-0F14-D9DD-5D0B506C0A04}" dt="2022-10-04T21:30:36.486" v="201" actId="1076"/>
        <pc:sldMkLst>
          <pc:docMk/>
          <pc:sldMk cId="3265343385" sldId="291"/>
        </pc:sldMkLst>
        <pc:spChg chg="mod">
          <ac:chgData name="KARIM HAHN LUCHMANN" userId="S::00745206956@udesc.br::f9669eb3-4064-40a7-8550-5e8f3053d489" providerId="AD" clId="Web-{7A03CA98-FC32-0F14-D9DD-5D0B506C0A04}" dt="2022-10-04T21:30:36.486" v="201" actId="1076"/>
          <ac:spMkLst>
            <pc:docMk/>
            <pc:sldMk cId="3265343385" sldId="291"/>
            <ac:spMk id="7" creationId="{9D74B68B-E238-4D1B-5BBA-6E8A901DDA9A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30:33.485" v="200" actId="1076"/>
          <ac:spMkLst>
            <pc:docMk/>
            <pc:sldMk cId="3265343385" sldId="291"/>
            <ac:spMk id="11" creationId="{00000000-0000-0000-0000-000000000000}"/>
          </ac:spMkLst>
        </pc:spChg>
      </pc:sldChg>
      <pc:sldChg chg="modSp add ord replId">
        <pc:chgData name="KARIM HAHN LUCHMANN" userId="S::00745206956@udesc.br::f9669eb3-4064-40a7-8550-5e8f3053d489" providerId="AD" clId="Web-{7A03CA98-FC32-0F14-D9DD-5D0B506C0A04}" dt="2022-10-04T21:30:54.033" v="205" actId="1076"/>
        <pc:sldMkLst>
          <pc:docMk/>
          <pc:sldMk cId="2212972150" sldId="292"/>
        </pc:sldMkLst>
        <pc:spChg chg="mod">
          <ac:chgData name="KARIM HAHN LUCHMANN" userId="S::00745206956@udesc.br::f9669eb3-4064-40a7-8550-5e8f3053d489" providerId="AD" clId="Web-{7A03CA98-FC32-0F14-D9DD-5D0B506C0A04}" dt="2022-10-04T21:30:54.033" v="205" actId="1076"/>
          <ac:spMkLst>
            <pc:docMk/>
            <pc:sldMk cId="2212972150" sldId="292"/>
            <ac:spMk id="7" creationId="{9D74B68B-E238-4D1B-5BBA-6E8A901DDA9A}"/>
          </ac:spMkLst>
        </pc:spChg>
        <pc:spChg chg="mod">
          <ac:chgData name="KARIM HAHN LUCHMANN" userId="S::00745206956@udesc.br::f9669eb3-4064-40a7-8550-5e8f3053d489" providerId="AD" clId="Web-{7A03CA98-FC32-0F14-D9DD-5D0B506C0A04}" dt="2022-10-04T21:30:50.689" v="204"/>
          <ac:spMkLst>
            <pc:docMk/>
            <pc:sldMk cId="2212972150" sldId="292"/>
            <ac:spMk id="11" creationId="{00000000-0000-0000-0000-000000000000}"/>
          </ac:spMkLst>
        </pc:spChg>
      </pc:sldChg>
    </pc:docChg>
  </pc:docChgLst>
  <pc:docChgLst>
    <pc:chgData name="CLEIA DEMETRIO PEREIRA" userId="S::81088361900@udesc.br::c6031937-627b-4c59-8b03-5f7e39b2d1ad" providerId="AD" clId="Web-{2B9D076A-6687-7CF8-FAF4-07AFBC582EBD}"/>
    <pc:docChg chg="modSld">
      <pc:chgData name="CLEIA DEMETRIO PEREIRA" userId="S::81088361900@udesc.br::c6031937-627b-4c59-8b03-5f7e39b2d1ad" providerId="AD" clId="Web-{2B9D076A-6687-7CF8-FAF4-07AFBC582EBD}" dt="2022-10-04T22:16:43.120" v="43" actId="1076"/>
      <pc:docMkLst>
        <pc:docMk/>
      </pc:docMkLst>
      <pc:sldChg chg="addSp delSp modSp">
        <pc:chgData name="CLEIA DEMETRIO PEREIRA" userId="S::81088361900@udesc.br::c6031937-627b-4c59-8b03-5f7e39b2d1ad" providerId="AD" clId="Web-{2B9D076A-6687-7CF8-FAF4-07AFBC582EBD}" dt="2022-10-04T22:16:21.541" v="39" actId="14100"/>
        <pc:sldMkLst>
          <pc:docMk/>
          <pc:sldMk cId="3663217977" sldId="275"/>
        </pc:sldMkLst>
        <pc:spChg chg="mod">
          <ac:chgData name="CLEIA DEMETRIO PEREIRA" userId="S::81088361900@udesc.br::c6031937-627b-4c59-8b03-5f7e39b2d1ad" providerId="AD" clId="Web-{2B9D076A-6687-7CF8-FAF4-07AFBC582EBD}" dt="2022-10-04T22:16:21.541" v="39" actId="14100"/>
          <ac:spMkLst>
            <pc:docMk/>
            <pc:sldMk cId="3663217977" sldId="275"/>
            <ac:spMk id="7" creationId="{9D74B68B-E238-4D1B-5BBA-6E8A901DDA9A}"/>
          </ac:spMkLst>
        </pc:spChg>
        <pc:spChg chg="mod">
          <ac:chgData name="CLEIA DEMETRIO PEREIRA" userId="S::81088361900@udesc.br::c6031937-627b-4c59-8b03-5f7e39b2d1ad" providerId="AD" clId="Web-{2B9D076A-6687-7CF8-FAF4-07AFBC582EBD}" dt="2022-10-04T22:16:16.384" v="37" actId="1076"/>
          <ac:spMkLst>
            <pc:docMk/>
            <pc:sldMk cId="3663217977" sldId="275"/>
            <ac:spMk id="11" creationId="{00000000-0000-0000-0000-000000000000}"/>
          </ac:spMkLst>
        </pc:spChg>
        <pc:picChg chg="add">
          <ac:chgData name="CLEIA DEMETRIO PEREIRA" userId="S::81088361900@udesc.br::c6031937-627b-4c59-8b03-5f7e39b2d1ad" providerId="AD" clId="Web-{2B9D076A-6687-7CF8-FAF4-07AFBC582EBD}" dt="2022-10-04T22:15:00.489" v="20"/>
          <ac:picMkLst>
            <pc:docMk/>
            <pc:sldMk cId="3663217977" sldId="275"/>
            <ac:picMk id="3" creationId="{7A71A73C-A532-C83B-B42C-949E50A68C74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4:59.739" v="19"/>
          <ac:picMkLst>
            <pc:docMk/>
            <pc:sldMk cId="3663217977" sldId="275"/>
            <ac:picMk id="14" creationId="{D520F8D7-9D4D-139C-90FF-72A8BAABDA13}"/>
          </ac:picMkLst>
        </pc:picChg>
      </pc:sldChg>
      <pc:sldChg chg="modSp">
        <pc:chgData name="CLEIA DEMETRIO PEREIRA" userId="S::81088361900@udesc.br::c6031937-627b-4c59-8b03-5f7e39b2d1ad" providerId="AD" clId="Web-{2B9D076A-6687-7CF8-FAF4-07AFBC582EBD}" dt="2022-10-04T22:13:54.767" v="10" actId="1076"/>
        <pc:sldMkLst>
          <pc:docMk/>
          <pc:sldMk cId="3123414866" sldId="282"/>
        </pc:sldMkLst>
        <pc:picChg chg="mod">
          <ac:chgData name="CLEIA DEMETRIO PEREIRA" userId="S::81088361900@udesc.br::c6031937-627b-4c59-8b03-5f7e39b2d1ad" providerId="AD" clId="Web-{2B9D076A-6687-7CF8-FAF4-07AFBC582EBD}" dt="2022-10-04T22:13:20.640" v="4" actId="14100"/>
          <ac:picMkLst>
            <pc:docMk/>
            <pc:sldMk cId="3123414866" sldId="282"/>
            <ac:picMk id="3" creationId="{468CFBE9-2C22-AF4D-4C8E-D84C27E7C030}"/>
          </ac:picMkLst>
        </pc:picChg>
        <pc:picChg chg="mod">
          <ac:chgData name="CLEIA DEMETRIO PEREIRA" userId="S::81088361900@udesc.br::c6031937-627b-4c59-8b03-5f7e39b2d1ad" providerId="AD" clId="Web-{2B9D076A-6687-7CF8-FAF4-07AFBC582EBD}" dt="2022-10-04T22:13:38.250" v="6" actId="14100"/>
          <ac:picMkLst>
            <pc:docMk/>
            <pc:sldMk cId="3123414866" sldId="282"/>
            <ac:picMk id="21" creationId="{00000000-0000-0000-0000-000000000000}"/>
          </ac:picMkLst>
        </pc:picChg>
        <pc:picChg chg="mod">
          <ac:chgData name="CLEIA DEMETRIO PEREIRA" userId="S::81088361900@udesc.br::c6031937-627b-4c59-8b03-5f7e39b2d1ad" providerId="AD" clId="Web-{2B9D076A-6687-7CF8-FAF4-07AFBC582EBD}" dt="2022-10-04T22:13:54.767" v="10" actId="1076"/>
          <ac:picMkLst>
            <pc:docMk/>
            <pc:sldMk cId="3123414866" sldId="282"/>
            <ac:picMk id="1026" creationId="{CD34FD0B-5251-D1E1-C8B6-6EDC9E1DF26A}"/>
          </ac:picMkLst>
        </pc:picChg>
      </pc:sldChg>
      <pc:sldChg chg="addSp delSp modSp">
        <pc:chgData name="CLEIA DEMETRIO PEREIRA" userId="S::81088361900@udesc.br::c6031937-627b-4c59-8b03-5f7e39b2d1ad" providerId="AD" clId="Web-{2B9D076A-6687-7CF8-FAF4-07AFBC582EBD}" dt="2022-10-04T22:16:10.009" v="36" actId="1076"/>
        <pc:sldMkLst>
          <pc:docMk/>
          <pc:sldMk cId="2254357398" sldId="288"/>
        </pc:sldMkLst>
        <pc:spChg chg="mod">
          <ac:chgData name="CLEIA DEMETRIO PEREIRA" userId="S::81088361900@udesc.br::c6031937-627b-4c59-8b03-5f7e39b2d1ad" providerId="AD" clId="Web-{2B9D076A-6687-7CF8-FAF4-07AFBC582EBD}" dt="2022-10-04T22:14:30.706" v="13" actId="1076"/>
          <ac:spMkLst>
            <pc:docMk/>
            <pc:sldMk cId="2254357398" sldId="288"/>
            <ac:spMk id="2" creationId="{8222D04C-FE4F-4424-AE7C-CEC31F54E8EC}"/>
          </ac:spMkLst>
        </pc:spChg>
        <pc:spChg chg="mod">
          <ac:chgData name="CLEIA DEMETRIO PEREIRA" userId="S::81088361900@udesc.br::c6031937-627b-4c59-8b03-5f7e39b2d1ad" providerId="AD" clId="Web-{2B9D076A-6687-7CF8-FAF4-07AFBC582EBD}" dt="2022-10-04T22:16:10.009" v="36" actId="1076"/>
          <ac:spMkLst>
            <pc:docMk/>
            <pc:sldMk cId="2254357398" sldId="288"/>
            <ac:spMk id="12" creationId="{00000000-0000-0000-0000-000000000000}"/>
          </ac:spMkLst>
        </pc:spChg>
        <pc:picChg chg="add">
          <ac:chgData name="CLEIA DEMETRIO PEREIRA" userId="S::81088361900@udesc.br::c6031937-627b-4c59-8b03-5f7e39b2d1ad" providerId="AD" clId="Web-{2B9D076A-6687-7CF8-FAF4-07AFBC582EBD}" dt="2022-10-04T22:14:37.879" v="15"/>
          <ac:picMkLst>
            <pc:docMk/>
            <pc:sldMk cId="2254357398" sldId="288"/>
            <ac:picMk id="4" creationId="{E6644971-474E-7772-0CED-ECBAF5D89859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4:39.941" v="16"/>
          <ac:picMkLst>
            <pc:docMk/>
            <pc:sldMk cId="2254357398" sldId="288"/>
            <ac:picMk id="5" creationId="{B5BC05F8-8ECB-0EAC-F48D-7E7CEAC2A0D9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4:37.410" v="14"/>
          <ac:picMkLst>
            <pc:docMk/>
            <pc:sldMk cId="2254357398" sldId="288"/>
            <ac:picMk id="6" creationId="{F2678DF6-F91E-1F06-0400-A6E820D23EF7}"/>
          </ac:picMkLst>
        </pc:picChg>
        <pc:picChg chg="mod">
          <ac:chgData name="CLEIA DEMETRIO PEREIRA" userId="S::81088361900@udesc.br::c6031937-627b-4c59-8b03-5f7e39b2d1ad" providerId="AD" clId="Web-{2B9D076A-6687-7CF8-FAF4-07AFBC582EBD}" dt="2022-10-04T22:14:55.333" v="18" actId="14100"/>
          <ac:picMkLst>
            <pc:docMk/>
            <pc:sldMk cId="2254357398" sldId="288"/>
            <ac:picMk id="7" creationId="{C26C20F2-6D35-E3AB-83C6-0E8383A08A16}"/>
          </ac:picMkLst>
        </pc:picChg>
        <pc:picChg chg="add">
          <ac:chgData name="CLEIA DEMETRIO PEREIRA" userId="S::81088361900@udesc.br::c6031937-627b-4c59-8b03-5f7e39b2d1ad" providerId="AD" clId="Web-{2B9D076A-6687-7CF8-FAF4-07AFBC582EBD}" dt="2022-10-04T22:14:47.301" v="17"/>
          <ac:picMkLst>
            <pc:docMk/>
            <pc:sldMk cId="2254357398" sldId="288"/>
            <ac:picMk id="10" creationId="{6EA63B2E-DA28-6D96-B1FE-75BAE0D8F5A9}"/>
          </ac:picMkLst>
        </pc:picChg>
      </pc:sldChg>
      <pc:sldChg chg="addSp delSp modSp">
        <pc:chgData name="CLEIA DEMETRIO PEREIRA" userId="S::81088361900@udesc.br::c6031937-627b-4c59-8b03-5f7e39b2d1ad" providerId="AD" clId="Web-{2B9D076A-6687-7CF8-FAF4-07AFBC582EBD}" dt="2022-10-04T22:16:36.604" v="42" actId="14100"/>
        <pc:sldMkLst>
          <pc:docMk/>
          <pc:sldMk cId="1982195638" sldId="289"/>
        </pc:sldMkLst>
        <pc:spChg chg="mod">
          <ac:chgData name="CLEIA DEMETRIO PEREIRA" userId="S::81088361900@udesc.br::c6031937-627b-4c59-8b03-5f7e39b2d1ad" providerId="AD" clId="Web-{2B9D076A-6687-7CF8-FAF4-07AFBC582EBD}" dt="2022-10-04T22:16:36.604" v="42" actId="14100"/>
          <ac:spMkLst>
            <pc:docMk/>
            <pc:sldMk cId="1982195638" sldId="289"/>
            <ac:spMk id="7" creationId="{9D74B68B-E238-4D1B-5BBA-6E8A901DDA9A}"/>
          </ac:spMkLst>
        </pc:spChg>
        <pc:spChg chg="mod">
          <ac:chgData name="CLEIA DEMETRIO PEREIRA" userId="S::81088361900@udesc.br::c6031937-627b-4c59-8b03-5f7e39b2d1ad" providerId="AD" clId="Web-{2B9D076A-6687-7CF8-FAF4-07AFBC582EBD}" dt="2022-10-04T22:16:30.541" v="40" actId="1076"/>
          <ac:spMkLst>
            <pc:docMk/>
            <pc:sldMk cId="1982195638" sldId="289"/>
            <ac:spMk id="11" creationId="{00000000-0000-0000-0000-000000000000}"/>
          </ac:spMkLst>
        </pc:spChg>
        <pc:picChg chg="add">
          <ac:chgData name="CLEIA DEMETRIO PEREIRA" userId="S::81088361900@udesc.br::c6031937-627b-4c59-8b03-5f7e39b2d1ad" providerId="AD" clId="Web-{2B9D076A-6687-7CF8-FAF4-07AFBC582EBD}" dt="2022-10-04T22:15:03.427" v="22"/>
          <ac:picMkLst>
            <pc:docMk/>
            <pc:sldMk cId="1982195638" sldId="289"/>
            <ac:picMk id="3" creationId="{BC57C077-B527-E3E1-DAD5-793F48634684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5:02.786" v="21"/>
          <ac:picMkLst>
            <pc:docMk/>
            <pc:sldMk cId="1982195638" sldId="289"/>
            <ac:picMk id="14" creationId="{D520F8D7-9D4D-139C-90FF-72A8BAABDA13}"/>
          </ac:picMkLst>
        </pc:picChg>
      </pc:sldChg>
      <pc:sldChg chg="addSp delSp modSp">
        <pc:chgData name="CLEIA DEMETRIO PEREIRA" userId="S::81088361900@udesc.br::c6031937-627b-4c59-8b03-5f7e39b2d1ad" providerId="AD" clId="Web-{2B9D076A-6687-7CF8-FAF4-07AFBC582EBD}" dt="2022-10-04T22:16:43.120" v="43" actId="1076"/>
        <pc:sldMkLst>
          <pc:docMk/>
          <pc:sldMk cId="3680279611" sldId="290"/>
        </pc:sldMkLst>
        <pc:spChg chg="mod">
          <ac:chgData name="CLEIA DEMETRIO PEREIRA" userId="S::81088361900@udesc.br::c6031937-627b-4c59-8b03-5f7e39b2d1ad" providerId="AD" clId="Web-{2B9D076A-6687-7CF8-FAF4-07AFBC582EBD}" dt="2022-10-04T22:16:43.120" v="43" actId="1076"/>
          <ac:spMkLst>
            <pc:docMk/>
            <pc:sldMk cId="3680279611" sldId="290"/>
            <ac:spMk id="11" creationId="{00000000-0000-0000-0000-000000000000}"/>
          </ac:spMkLst>
        </pc:spChg>
        <pc:picChg chg="add">
          <ac:chgData name="CLEIA DEMETRIO PEREIRA" userId="S::81088361900@udesc.br::c6031937-627b-4c59-8b03-5f7e39b2d1ad" providerId="AD" clId="Web-{2B9D076A-6687-7CF8-FAF4-07AFBC582EBD}" dt="2022-10-04T22:15:07.271" v="24"/>
          <ac:picMkLst>
            <pc:docMk/>
            <pc:sldMk cId="3680279611" sldId="290"/>
            <ac:picMk id="3" creationId="{F6915D41-3D76-B942-F761-9CBDEF286220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5:06.474" v="23"/>
          <ac:picMkLst>
            <pc:docMk/>
            <pc:sldMk cId="3680279611" sldId="290"/>
            <ac:picMk id="14" creationId="{D520F8D7-9D4D-139C-90FF-72A8BAABDA13}"/>
          </ac:picMkLst>
        </pc:picChg>
      </pc:sldChg>
      <pc:sldChg chg="addSp delSp">
        <pc:chgData name="CLEIA DEMETRIO PEREIRA" userId="S::81088361900@udesc.br::c6031937-627b-4c59-8b03-5f7e39b2d1ad" providerId="AD" clId="Web-{2B9D076A-6687-7CF8-FAF4-07AFBC582EBD}" dt="2022-10-04T22:15:10.240" v="26"/>
        <pc:sldMkLst>
          <pc:docMk/>
          <pc:sldMk cId="3265343385" sldId="291"/>
        </pc:sldMkLst>
        <pc:picChg chg="add">
          <ac:chgData name="CLEIA DEMETRIO PEREIRA" userId="S::81088361900@udesc.br::c6031937-627b-4c59-8b03-5f7e39b2d1ad" providerId="AD" clId="Web-{2B9D076A-6687-7CF8-FAF4-07AFBC582EBD}" dt="2022-10-04T22:15:10.240" v="26"/>
          <ac:picMkLst>
            <pc:docMk/>
            <pc:sldMk cId="3265343385" sldId="291"/>
            <ac:picMk id="3" creationId="{4BF127BF-C844-2A82-E019-48277D6ABC73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5:09.474" v="25"/>
          <ac:picMkLst>
            <pc:docMk/>
            <pc:sldMk cId="3265343385" sldId="291"/>
            <ac:picMk id="14" creationId="{D520F8D7-9D4D-139C-90FF-72A8BAABDA13}"/>
          </ac:picMkLst>
        </pc:picChg>
      </pc:sldChg>
      <pc:sldChg chg="addSp delSp modSp">
        <pc:chgData name="CLEIA DEMETRIO PEREIRA" userId="S::81088361900@udesc.br::c6031937-627b-4c59-8b03-5f7e39b2d1ad" providerId="AD" clId="Web-{2B9D076A-6687-7CF8-FAF4-07AFBC582EBD}" dt="2022-10-04T22:15:47.039" v="35" actId="20577"/>
        <pc:sldMkLst>
          <pc:docMk/>
          <pc:sldMk cId="2212972150" sldId="292"/>
        </pc:sldMkLst>
        <pc:spChg chg="mod">
          <ac:chgData name="CLEIA DEMETRIO PEREIRA" userId="S::81088361900@udesc.br::c6031937-627b-4c59-8b03-5f7e39b2d1ad" providerId="AD" clId="Web-{2B9D076A-6687-7CF8-FAF4-07AFBC582EBD}" dt="2022-10-04T22:15:47.039" v="35" actId="20577"/>
          <ac:spMkLst>
            <pc:docMk/>
            <pc:sldMk cId="2212972150" sldId="292"/>
            <ac:spMk id="7" creationId="{9D74B68B-E238-4D1B-5BBA-6E8A901DDA9A}"/>
          </ac:spMkLst>
        </pc:spChg>
        <pc:spChg chg="mod">
          <ac:chgData name="CLEIA DEMETRIO PEREIRA" userId="S::81088361900@udesc.br::c6031937-627b-4c59-8b03-5f7e39b2d1ad" providerId="AD" clId="Web-{2B9D076A-6687-7CF8-FAF4-07AFBC582EBD}" dt="2022-10-04T22:15:39.101" v="33" actId="1076"/>
          <ac:spMkLst>
            <pc:docMk/>
            <pc:sldMk cId="2212972150" sldId="292"/>
            <ac:spMk id="11" creationId="{00000000-0000-0000-0000-000000000000}"/>
          </ac:spMkLst>
        </pc:spChg>
        <pc:picChg chg="add">
          <ac:chgData name="CLEIA DEMETRIO PEREIRA" userId="S::81088361900@udesc.br::c6031937-627b-4c59-8b03-5f7e39b2d1ad" providerId="AD" clId="Web-{2B9D076A-6687-7CF8-FAF4-07AFBC582EBD}" dt="2022-10-04T22:15:15.256" v="28"/>
          <ac:picMkLst>
            <pc:docMk/>
            <pc:sldMk cId="2212972150" sldId="292"/>
            <ac:picMk id="3" creationId="{37254481-0BC4-6859-9774-3B6E786DE490}"/>
          </ac:picMkLst>
        </pc:picChg>
        <pc:picChg chg="del">
          <ac:chgData name="CLEIA DEMETRIO PEREIRA" userId="S::81088361900@udesc.br::c6031937-627b-4c59-8b03-5f7e39b2d1ad" providerId="AD" clId="Web-{2B9D076A-6687-7CF8-FAF4-07AFBC582EBD}" dt="2022-10-04T22:15:14.646" v="27"/>
          <ac:picMkLst>
            <pc:docMk/>
            <pc:sldMk cId="2212972150" sldId="292"/>
            <ac:picMk id="14" creationId="{D520F8D7-9D4D-139C-90FF-72A8BAABDA13}"/>
          </ac:picMkLst>
        </pc:picChg>
      </pc:sldChg>
    </pc:docChg>
  </pc:docChgLst>
  <pc:docChgLst>
    <pc:chgData name="JANINE SOARES DA ROSA DE MORAES" userId="79f9f7bb-d115-4fe4-8990-161877948a83" providerId="ADAL" clId="{03202788-284C-4D48-89F3-AC94E0FE1DF7}"/>
    <pc:docChg chg="custSel delSld modSld">
      <pc:chgData name="JANINE SOARES DA ROSA DE MORAES" userId="79f9f7bb-d115-4fe4-8990-161877948a83" providerId="ADAL" clId="{03202788-284C-4D48-89F3-AC94E0FE1DF7}" dt="2022-09-05T10:43:38.804" v="65"/>
      <pc:docMkLst>
        <pc:docMk/>
      </pc:docMkLst>
      <pc:sldChg chg="addSp delSp modSp mod">
        <pc:chgData name="JANINE SOARES DA ROSA DE MORAES" userId="79f9f7bb-d115-4fe4-8990-161877948a83" providerId="ADAL" clId="{03202788-284C-4D48-89F3-AC94E0FE1DF7}" dt="2022-09-05T10:42:26.245" v="46" actId="1076"/>
        <pc:sldMkLst>
          <pc:docMk/>
          <pc:sldMk cId="3663217977" sldId="275"/>
        </pc:sldMkLst>
        <pc:picChg chg="del">
          <ac:chgData name="JANINE SOARES DA ROSA DE MORAES" userId="79f9f7bb-d115-4fe4-8990-161877948a83" providerId="ADAL" clId="{03202788-284C-4D48-89F3-AC94E0FE1DF7}" dt="2022-09-05T10:39:30.683" v="8" actId="478"/>
          <ac:picMkLst>
            <pc:docMk/>
            <pc:sldMk cId="3663217977" sldId="275"/>
            <ac:picMk id="3" creationId="{FE63D44A-90F5-4C6B-83F7-8CF5DD9627A8}"/>
          </ac:picMkLst>
        </pc:picChg>
        <pc:picChg chg="add mod">
          <ac:chgData name="JANINE SOARES DA ROSA DE MORAES" userId="79f9f7bb-d115-4fe4-8990-161877948a83" providerId="ADAL" clId="{03202788-284C-4D48-89F3-AC94E0FE1DF7}" dt="2022-09-05T10:41:52.188" v="39" actId="1076"/>
          <ac:picMkLst>
            <pc:docMk/>
            <pc:sldMk cId="3663217977" sldId="275"/>
            <ac:picMk id="4" creationId="{CE7B50E8-1894-8829-C2DE-C601317E82AE}"/>
          </ac:picMkLst>
        </pc:picChg>
        <pc:picChg chg="add mod">
          <ac:chgData name="JANINE SOARES DA ROSA DE MORAES" userId="79f9f7bb-d115-4fe4-8990-161877948a83" providerId="ADAL" clId="{03202788-284C-4D48-89F3-AC94E0FE1DF7}" dt="2022-09-05T10:42:23.207" v="45" actId="1076"/>
          <ac:picMkLst>
            <pc:docMk/>
            <pc:sldMk cId="3663217977" sldId="275"/>
            <ac:picMk id="5" creationId="{B5BC05F8-8ECB-0EAC-F48D-7E7CEAC2A0D9}"/>
          </ac:picMkLst>
        </pc:picChg>
        <pc:picChg chg="add mod">
          <ac:chgData name="JANINE SOARES DA ROSA DE MORAES" userId="79f9f7bb-d115-4fe4-8990-161877948a83" providerId="ADAL" clId="{03202788-284C-4D48-89F3-AC94E0FE1DF7}" dt="2022-09-05T10:42:26.245" v="46" actId="1076"/>
          <ac:picMkLst>
            <pc:docMk/>
            <pc:sldMk cId="3663217977" sldId="275"/>
            <ac:picMk id="6" creationId="{F2678DF6-F91E-1F06-0400-A6E820D23EF7}"/>
          </ac:picMkLst>
        </pc:picChg>
        <pc:picChg chg="del">
          <ac:chgData name="JANINE SOARES DA ROSA DE MORAES" userId="79f9f7bb-d115-4fe4-8990-161877948a83" providerId="ADAL" clId="{03202788-284C-4D48-89F3-AC94E0FE1DF7}" dt="2022-09-05T10:42:04.992" v="40" actId="478"/>
          <ac:picMkLst>
            <pc:docMk/>
            <pc:sldMk cId="3663217977" sldId="275"/>
            <ac:picMk id="10" creationId="{29754B0F-A25D-4708-9162-DFCD02DF9B8A}"/>
          </ac:picMkLst>
        </pc:picChg>
        <pc:picChg chg="del">
          <ac:chgData name="JANINE SOARES DA ROSA DE MORAES" userId="79f9f7bb-d115-4fe4-8990-161877948a83" providerId="ADAL" clId="{03202788-284C-4D48-89F3-AC94E0FE1DF7}" dt="2022-09-05T10:41:35.527" v="36" actId="478"/>
          <ac:picMkLst>
            <pc:docMk/>
            <pc:sldMk cId="3663217977" sldId="275"/>
            <ac:picMk id="14" creationId="{00000000-0000-0000-0000-000000000000}"/>
          </ac:picMkLst>
        </pc:picChg>
        <pc:picChg chg="del">
          <ac:chgData name="JANINE SOARES DA ROSA DE MORAES" userId="79f9f7bb-d115-4fe4-8990-161877948a83" providerId="ADAL" clId="{03202788-284C-4D48-89F3-AC94E0FE1DF7}" dt="2022-09-05T10:42:07.680" v="41" actId="478"/>
          <ac:picMkLst>
            <pc:docMk/>
            <pc:sldMk cId="3663217977" sldId="275"/>
            <ac:picMk id="16" creationId="{F03AACD6-7C35-444D-A591-85B1F44C98EF}"/>
          </ac:picMkLst>
        </pc:picChg>
      </pc:sldChg>
      <pc:sldChg chg="addSp delSp modSp mod">
        <pc:chgData name="JANINE SOARES DA ROSA DE MORAES" userId="79f9f7bb-d115-4fe4-8990-161877948a83" providerId="ADAL" clId="{03202788-284C-4D48-89F3-AC94E0FE1DF7}" dt="2022-09-05T10:41:27.046" v="35" actId="1076"/>
        <pc:sldMkLst>
          <pc:docMk/>
          <pc:sldMk cId="3123414866" sldId="282"/>
        </pc:sldMkLst>
        <pc:spChg chg="mod">
          <ac:chgData name="JANINE SOARES DA ROSA DE MORAES" userId="79f9f7bb-d115-4fe4-8990-161877948a83" providerId="ADAL" clId="{03202788-284C-4D48-89F3-AC94E0FE1DF7}" dt="2022-09-05T10:39:16.115" v="5" actId="20577"/>
          <ac:spMkLst>
            <pc:docMk/>
            <pc:sldMk cId="3123414866" sldId="282"/>
            <ac:spMk id="8" creationId="{1DBF71DF-6F29-455F-AEF8-B84433164B4A}"/>
          </ac:spMkLst>
        </pc:spChg>
        <pc:spChg chg="mod">
          <ac:chgData name="JANINE SOARES DA ROSA DE MORAES" userId="79f9f7bb-d115-4fe4-8990-161877948a83" providerId="ADAL" clId="{03202788-284C-4D48-89F3-AC94E0FE1DF7}" dt="2022-09-05T10:38:56.907" v="1" actId="20577"/>
          <ac:spMkLst>
            <pc:docMk/>
            <pc:sldMk cId="3123414866" sldId="282"/>
            <ac:spMk id="24" creationId="{00000000-0000-0000-0000-000000000000}"/>
          </ac:spMkLst>
        </pc:spChg>
        <pc:picChg chg="add mod">
          <ac:chgData name="JANINE SOARES DA ROSA DE MORAES" userId="79f9f7bb-d115-4fe4-8990-161877948a83" providerId="ADAL" clId="{03202788-284C-4D48-89F3-AC94E0FE1DF7}" dt="2022-09-05T10:41:10.424" v="29" actId="1076"/>
          <ac:picMkLst>
            <pc:docMk/>
            <pc:sldMk cId="3123414866" sldId="282"/>
            <ac:picMk id="3" creationId="{468CFBE9-2C22-AF4D-4C8E-D84C27E7C030}"/>
          </ac:picMkLst>
        </pc:picChg>
        <pc:picChg chg="del">
          <ac:chgData name="JANINE SOARES DA ROSA DE MORAES" userId="79f9f7bb-d115-4fe4-8990-161877948a83" providerId="ADAL" clId="{03202788-284C-4D48-89F3-AC94E0FE1DF7}" dt="2022-09-05T10:39:23.603" v="6" actId="478"/>
          <ac:picMkLst>
            <pc:docMk/>
            <pc:sldMk cId="3123414866" sldId="282"/>
            <ac:picMk id="5" creationId="{D9E05227-AADF-481E-95FE-E28329C5266D}"/>
          </ac:picMkLst>
        </pc:picChg>
        <pc:picChg chg="mod">
          <ac:chgData name="JANINE SOARES DA ROSA DE MORAES" userId="79f9f7bb-d115-4fe4-8990-161877948a83" providerId="ADAL" clId="{03202788-284C-4D48-89F3-AC94E0FE1DF7}" dt="2022-09-05T10:41:24.016" v="34" actId="14100"/>
          <ac:picMkLst>
            <pc:docMk/>
            <pc:sldMk cId="3123414866" sldId="282"/>
            <ac:picMk id="21" creationId="{00000000-0000-0000-0000-000000000000}"/>
          </ac:picMkLst>
        </pc:picChg>
        <pc:picChg chg="add mod">
          <ac:chgData name="JANINE SOARES DA ROSA DE MORAES" userId="79f9f7bb-d115-4fe4-8990-161877948a83" providerId="ADAL" clId="{03202788-284C-4D48-89F3-AC94E0FE1DF7}" dt="2022-09-05T10:41:27.046" v="35" actId="1076"/>
          <ac:picMkLst>
            <pc:docMk/>
            <pc:sldMk cId="3123414866" sldId="282"/>
            <ac:picMk id="1026" creationId="{CD34FD0B-5251-D1E1-C8B6-6EDC9E1DF26A}"/>
          </ac:picMkLst>
        </pc:picChg>
        <pc:picChg chg="del">
          <ac:chgData name="JANINE SOARES DA ROSA DE MORAES" userId="79f9f7bb-d115-4fe4-8990-161877948a83" providerId="ADAL" clId="{03202788-284C-4D48-89F3-AC94E0FE1DF7}" dt="2022-09-05T10:39:25.940" v="7" actId="478"/>
          <ac:picMkLst>
            <pc:docMk/>
            <pc:sldMk cId="3123414866" sldId="282"/>
            <ac:picMk id="1027" creationId="{00000000-0000-0000-0000-000000000000}"/>
          </ac:picMkLst>
        </pc:picChg>
      </pc:sldChg>
      <pc:sldChg chg="addSp delSp modSp mod">
        <pc:chgData name="JANINE SOARES DA ROSA DE MORAES" userId="79f9f7bb-d115-4fe4-8990-161877948a83" providerId="ADAL" clId="{03202788-284C-4D48-89F3-AC94E0FE1DF7}" dt="2022-09-05T10:42:43.102" v="49"/>
        <pc:sldMkLst>
          <pc:docMk/>
          <pc:sldMk cId="702293622" sldId="283"/>
        </pc:sldMkLst>
        <pc:picChg chg="del">
          <ac:chgData name="JANINE SOARES DA ROSA DE MORAES" userId="79f9f7bb-d115-4fe4-8990-161877948a83" providerId="ADAL" clId="{03202788-284C-4D48-89F3-AC94E0FE1DF7}" dt="2022-09-05T10:39:37.417" v="10" actId="478"/>
          <ac:picMkLst>
            <pc:docMk/>
            <pc:sldMk cId="702293622" sldId="283"/>
            <ac:picMk id="3" creationId="{BA1D08C5-4C8D-4F43-9C9F-848C4917076D}"/>
          </ac:picMkLst>
        </pc:picChg>
        <pc:picChg chg="add mod">
          <ac:chgData name="JANINE SOARES DA ROSA DE MORAES" userId="79f9f7bb-d115-4fe4-8990-161877948a83" providerId="ADAL" clId="{03202788-284C-4D48-89F3-AC94E0FE1DF7}" dt="2022-09-05T10:42:43.102" v="49"/>
          <ac:picMkLst>
            <pc:docMk/>
            <pc:sldMk cId="702293622" sldId="283"/>
            <ac:picMk id="4" creationId="{2D0FCCD6-DB96-D496-B2FA-658B919BFF9D}"/>
          </ac:picMkLst>
        </pc:picChg>
        <pc:picChg chg="add mod">
          <ac:chgData name="JANINE SOARES DA ROSA DE MORAES" userId="79f9f7bb-d115-4fe4-8990-161877948a83" providerId="ADAL" clId="{03202788-284C-4D48-89F3-AC94E0FE1DF7}" dt="2022-09-05T10:42:43.102" v="49"/>
          <ac:picMkLst>
            <pc:docMk/>
            <pc:sldMk cId="702293622" sldId="283"/>
            <ac:picMk id="5" creationId="{6A3E97AB-96A9-3393-7C32-B90F31C7AA2F}"/>
          </ac:picMkLst>
        </pc:picChg>
        <pc:picChg chg="add mod">
          <ac:chgData name="JANINE SOARES DA ROSA DE MORAES" userId="79f9f7bb-d115-4fe4-8990-161877948a83" providerId="ADAL" clId="{03202788-284C-4D48-89F3-AC94E0FE1DF7}" dt="2022-09-05T10:42:43.102" v="49"/>
          <ac:picMkLst>
            <pc:docMk/>
            <pc:sldMk cId="702293622" sldId="283"/>
            <ac:picMk id="6" creationId="{E23E114C-6524-C80B-8265-582B097CE7AA}"/>
          </ac:picMkLst>
        </pc:picChg>
        <pc:picChg chg="del">
          <ac:chgData name="JANINE SOARES DA ROSA DE MORAES" userId="79f9f7bb-d115-4fe4-8990-161877948a83" providerId="ADAL" clId="{03202788-284C-4D48-89F3-AC94E0FE1DF7}" dt="2022-09-05T10:42:38.896" v="47" actId="478"/>
          <ac:picMkLst>
            <pc:docMk/>
            <pc:sldMk cId="702293622" sldId="283"/>
            <ac:picMk id="10" creationId="{29754B0F-A25D-4708-9162-DFCD02DF9B8A}"/>
          </ac:picMkLst>
        </pc:picChg>
        <pc:picChg chg="del">
          <ac:chgData name="JANINE SOARES DA ROSA DE MORAES" userId="79f9f7bb-d115-4fe4-8990-161877948a83" providerId="ADAL" clId="{03202788-284C-4D48-89F3-AC94E0FE1DF7}" dt="2022-09-05T10:39:35.537" v="9" actId="478"/>
          <ac:picMkLst>
            <pc:docMk/>
            <pc:sldMk cId="702293622" sldId="283"/>
            <ac:picMk id="14" creationId="{00000000-0000-0000-0000-000000000000}"/>
          </ac:picMkLst>
        </pc:picChg>
        <pc:picChg chg="del">
          <ac:chgData name="JANINE SOARES DA ROSA DE MORAES" userId="79f9f7bb-d115-4fe4-8990-161877948a83" providerId="ADAL" clId="{03202788-284C-4D48-89F3-AC94E0FE1DF7}" dt="2022-09-05T10:42:41.104" v="48" actId="478"/>
          <ac:picMkLst>
            <pc:docMk/>
            <pc:sldMk cId="702293622" sldId="283"/>
            <ac:picMk id="16" creationId="{F03AACD6-7C35-444D-A591-85B1F44C98EF}"/>
          </ac:picMkLst>
        </pc:picChg>
      </pc:sldChg>
      <pc:sldChg chg="addSp delSp modSp mod">
        <pc:chgData name="JANINE SOARES DA ROSA DE MORAES" userId="79f9f7bb-d115-4fe4-8990-161877948a83" providerId="ADAL" clId="{03202788-284C-4D48-89F3-AC94E0FE1DF7}" dt="2022-09-05T10:42:50.806" v="52"/>
        <pc:sldMkLst>
          <pc:docMk/>
          <pc:sldMk cId="3111136506" sldId="284"/>
        </pc:sldMkLst>
        <pc:picChg chg="add mod">
          <ac:chgData name="JANINE SOARES DA ROSA DE MORAES" userId="79f9f7bb-d115-4fe4-8990-161877948a83" providerId="ADAL" clId="{03202788-284C-4D48-89F3-AC94E0FE1DF7}" dt="2022-09-05T10:42:50.806" v="52"/>
          <ac:picMkLst>
            <pc:docMk/>
            <pc:sldMk cId="3111136506" sldId="284"/>
            <ac:picMk id="3" creationId="{B6B84CEA-19F8-ED13-15B6-55B5B866B106}"/>
          </ac:picMkLst>
        </pc:picChg>
        <pc:picChg chg="add mod">
          <ac:chgData name="JANINE SOARES DA ROSA DE MORAES" userId="79f9f7bb-d115-4fe4-8990-161877948a83" providerId="ADAL" clId="{03202788-284C-4D48-89F3-AC94E0FE1DF7}" dt="2022-09-05T10:42:50.806" v="52"/>
          <ac:picMkLst>
            <pc:docMk/>
            <pc:sldMk cId="3111136506" sldId="284"/>
            <ac:picMk id="4" creationId="{0ADD7493-0F78-A2E2-A40C-F1892514443E}"/>
          </ac:picMkLst>
        </pc:picChg>
        <pc:picChg chg="add mod">
          <ac:chgData name="JANINE SOARES DA ROSA DE MORAES" userId="79f9f7bb-d115-4fe4-8990-161877948a83" providerId="ADAL" clId="{03202788-284C-4D48-89F3-AC94E0FE1DF7}" dt="2022-09-05T10:42:50.806" v="52"/>
          <ac:picMkLst>
            <pc:docMk/>
            <pc:sldMk cId="3111136506" sldId="284"/>
            <ac:picMk id="5" creationId="{2DAB0FB4-5D09-072C-47C8-C244BD81D9A5}"/>
          </ac:picMkLst>
        </pc:picChg>
        <pc:picChg chg="del">
          <ac:chgData name="JANINE SOARES DA ROSA DE MORAES" userId="79f9f7bb-d115-4fe4-8990-161877948a83" providerId="ADAL" clId="{03202788-284C-4D48-89F3-AC94E0FE1DF7}" dt="2022-09-05T10:42:47.609" v="50" actId="478"/>
          <ac:picMkLst>
            <pc:docMk/>
            <pc:sldMk cId="3111136506" sldId="284"/>
            <ac:picMk id="10" creationId="{29754B0F-A25D-4708-9162-DFCD02DF9B8A}"/>
          </ac:picMkLst>
        </pc:picChg>
        <pc:picChg chg="del">
          <ac:chgData name="JANINE SOARES DA ROSA DE MORAES" userId="79f9f7bb-d115-4fe4-8990-161877948a83" providerId="ADAL" clId="{03202788-284C-4D48-89F3-AC94E0FE1DF7}" dt="2022-09-05T10:39:40.921" v="11" actId="478"/>
          <ac:picMkLst>
            <pc:docMk/>
            <pc:sldMk cId="3111136506" sldId="284"/>
            <ac:picMk id="14" creationId="{00000000-0000-0000-0000-000000000000}"/>
          </ac:picMkLst>
        </pc:picChg>
        <pc:picChg chg="del">
          <ac:chgData name="JANINE SOARES DA ROSA DE MORAES" userId="79f9f7bb-d115-4fe4-8990-161877948a83" providerId="ADAL" clId="{03202788-284C-4D48-89F3-AC94E0FE1DF7}" dt="2022-09-05T10:39:42.842" v="12" actId="478"/>
          <ac:picMkLst>
            <pc:docMk/>
            <pc:sldMk cId="3111136506" sldId="284"/>
            <ac:picMk id="15" creationId="{7465A555-02F0-4CF8-9BB6-AC8880413A1B}"/>
          </ac:picMkLst>
        </pc:picChg>
        <pc:picChg chg="del">
          <ac:chgData name="JANINE SOARES DA ROSA DE MORAES" userId="79f9f7bb-d115-4fe4-8990-161877948a83" providerId="ADAL" clId="{03202788-284C-4D48-89F3-AC94E0FE1DF7}" dt="2022-09-05T10:42:49.015" v="51" actId="478"/>
          <ac:picMkLst>
            <pc:docMk/>
            <pc:sldMk cId="3111136506" sldId="284"/>
            <ac:picMk id="16" creationId="{F03AACD6-7C35-444D-A591-85B1F44C98EF}"/>
          </ac:picMkLst>
        </pc:picChg>
      </pc:sldChg>
      <pc:sldChg chg="addSp delSp modSp mod">
        <pc:chgData name="JANINE SOARES DA ROSA DE MORAES" userId="79f9f7bb-d115-4fe4-8990-161877948a83" providerId="ADAL" clId="{03202788-284C-4D48-89F3-AC94E0FE1DF7}" dt="2022-09-05T10:43:15.228" v="59" actId="6549"/>
        <pc:sldMkLst>
          <pc:docMk/>
          <pc:sldMk cId="3181457107" sldId="285"/>
        </pc:sldMkLst>
        <pc:spChg chg="mod">
          <ac:chgData name="JANINE SOARES DA ROSA DE MORAES" userId="79f9f7bb-d115-4fe4-8990-161877948a83" providerId="ADAL" clId="{03202788-284C-4D48-89F3-AC94E0FE1DF7}" dt="2022-09-05T10:43:15.228" v="59" actId="6549"/>
          <ac:spMkLst>
            <pc:docMk/>
            <pc:sldMk cId="3181457107" sldId="285"/>
            <ac:spMk id="11" creationId="{00000000-0000-0000-0000-000000000000}"/>
          </ac:spMkLst>
        </pc:spChg>
        <pc:picChg chg="add mod">
          <ac:chgData name="JANINE SOARES DA ROSA DE MORAES" userId="79f9f7bb-d115-4fe4-8990-161877948a83" providerId="ADAL" clId="{03202788-284C-4D48-89F3-AC94E0FE1DF7}" dt="2022-09-05T10:43:00.774" v="55"/>
          <ac:picMkLst>
            <pc:docMk/>
            <pc:sldMk cId="3181457107" sldId="285"/>
            <ac:picMk id="3" creationId="{0F2498E7-D5CF-FB86-B29B-0CB8E28E8569}"/>
          </ac:picMkLst>
        </pc:picChg>
        <pc:picChg chg="add mod">
          <ac:chgData name="JANINE SOARES DA ROSA DE MORAES" userId="79f9f7bb-d115-4fe4-8990-161877948a83" providerId="ADAL" clId="{03202788-284C-4D48-89F3-AC94E0FE1DF7}" dt="2022-09-05T10:43:00.774" v="55"/>
          <ac:picMkLst>
            <pc:docMk/>
            <pc:sldMk cId="3181457107" sldId="285"/>
            <ac:picMk id="4" creationId="{116C863D-459E-DCCB-2D39-2304CDE6FCCC}"/>
          </ac:picMkLst>
        </pc:picChg>
        <pc:picChg chg="add mod">
          <ac:chgData name="JANINE SOARES DA ROSA DE MORAES" userId="79f9f7bb-d115-4fe4-8990-161877948a83" providerId="ADAL" clId="{03202788-284C-4D48-89F3-AC94E0FE1DF7}" dt="2022-09-05T10:43:00.774" v="55"/>
          <ac:picMkLst>
            <pc:docMk/>
            <pc:sldMk cId="3181457107" sldId="285"/>
            <ac:picMk id="5" creationId="{941FF739-7D3C-0DBB-C422-3ABD32AB9004}"/>
          </ac:picMkLst>
        </pc:picChg>
        <pc:picChg chg="del">
          <ac:chgData name="JANINE SOARES DA ROSA DE MORAES" userId="79f9f7bb-d115-4fe4-8990-161877948a83" providerId="ADAL" clId="{03202788-284C-4D48-89F3-AC94E0FE1DF7}" dt="2022-09-05T10:42:58.872" v="54" actId="478"/>
          <ac:picMkLst>
            <pc:docMk/>
            <pc:sldMk cId="3181457107" sldId="285"/>
            <ac:picMk id="10" creationId="{29754B0F-A25D-4708-9162-DFCD02DF9B8A}"/>
          </ac:picMkLst>
        </pc:picChg>
        <pc:picChg chg="del">
          <ac:chgData name="JANINE SOARES DA ROSA DE MORAES" userId="79f9f7bb-d115-4fe4-8990-161877948a83" providerId="ADAL" clId="{03202788-284C-4D48-89F3-AC94E0FE1DF7}" dt="2022-09-05T10:39:45.986" v="13" actId="478"/>
          <ac:picMkLst>
            <pc:docMk/>
            <pc:sldMk cId="3181457107" sldId="285"/>
            <ac:picMk id="14" creationId="{00000000-0000-0000-0000-000000000000}"/>
          </ac:picMkLst>
        </pc:picChg>
        <pc:picChg chg="del">
          <ac:chgData name="JANINE SOARES DA ROSA DE MORAES" userId="79f9f7bb-d115-4fe4-8990-161877948a83" providerId="ADAL" clId="{03202788-284C-4D48-89F3-AC94E0FE1DF7}" dt="2022-09-05T10:39:47.897" v="14" actId="478"/>
          <ac:picMkLst>
            <pc:docMk/>
            <pc:sldMk cId="3181457107" sldId="285"/>
            <ac:picMk id="15" creationId="{5794B6E5-17CE-45E2-B4CB-4A5F3514B1AB}"/>
          </ac:picMkLst>
        </pc:picChg>
        <pc:picChg chg="del">
          <ac:chgData name="JANINE SOARES DA ROSA DE MORAES" userId="79f9f7bb-d115-4fe4-8990-161877948a83" providerId="ADAL" clId="{03202788-284C-4D48-89F3-AC94E0FE1DF7}" dt="2022-09-05T10:42:57.840" v="53" actId="478"/>
          <ac:picMkLst>
            <pc:docMk/>
            <pc:sldMk cId="3181457107" sldId="285"/>
            <ac:picMk id="16" creationId="{F03AACD6-7C35-444D-A591-85B1F44C98EF}"/>
          </ac:picMkLst>
        </pc:picChg>
      </pc:sldChg>
      <pc:sldChg chg="delSp del mod">
        <pc:chgData name="JANINE SOARES DA ROSA DE MORAES" userId="79f9f7bb-d115-4fe4-8990-161877948a83" providerId="ADAL" clId="{03202788-284C-4D48-89F3-AC94E0FE1DF7}" dt="2022-09-05T10:43:24.860" v="60" actId="2696"/>
        <pc:sldMkLst>
          <pc:docMk/>
          <pc:sldMk cId="2062052458" sldId="286"/>
        </pc:sldMkLst>
        <pc:picChg chg="del">
          <ac:chgData name="JANINE SOARES DA ROSA DE MORAES" userId="79f9f7bb-d115-4fe4-8990-161877948a83" providerId="ADAL" clId="{03202788-284C-4D48-89F3-AC94E0FE1DF7}" dt="2022-09-05T10:39:56.426" v="16" actId="478"/>
          <ac:picMkLst>
            <pc:docMk/>
            <pc:sldMk cId="2062052458" sldId="286"/>
            <ac:picMk id="11" creationId="{BCDC0122-F786-4A6D-8325-D8909A6ADA8D}"/>
          </ac:picMkLst>
        </pc:picChg>
        <pc:picChg chg="del">
          <ac:chgData name="JANINE SOARES DA ROSA DE MORAES" userId="79f9f7bb-d115-4fe4-8990-161877948a83" providerId="ADAL" clId="{03202788-284C-4D48-89F3-AC94E0FE1DF7}" dt="2022-09-05T10:39:54.497" v="15" actId="478"/>
          <ac:picMkLst>
            <pc:docMk/>
            <pc:sldMk cId="2062052458" sldId="286"/>
            <ac:picMk id="14" creationId="{00000000-0000-0000-0000-000000000000}"/>
          </ac:picMkLst>
        </pc:picChg>
      </pc:sldChg>
      <pc:sldChg chg="addSp delSp modSp mod">
        <pc:chgData name="JANINE SOARES DA ROSA DE MORAES" userId="79f9f7bb-d115-4fe4-8990-161877948a83" providerId="ADAL" clId="{03202788-284C-4D48-89F3-AC94E0FE1DF7}" dt="2022-09-05T10:43:38.804" v="65"/>
        <pc:sldMkLst>
          <pc:docMk/>
          <pc:sldMk cId="3781562423" sldId="287"/>
        </pc:sldMkLst>
        <pc:picChg chg="add del mod">
          <ac:chgData name="JANINE SOARES DA ROSA DE MORAES" userId="79f9f7bb-d115-4fe4-8990-161877948a83" providerId="ADAL" clId="{03202788-284C-4D48-89F3-AC94E0FE1DF7}" dt="2022-09-05T10:43:34.482" v="62"/>
          <ac:picMkLst>
            <pc:docMk/>
            <pc:sldMk cId="3781562423" sldId="287"/>
            <ac:picMk id="3" creationId="{8AF8F05D-9ECB-DCC4-FA21-BAB7C8C0BB53}"/>
          </ac:picMkLst>
        </pc:picChg>
        <pc:picChg chg="add del mod">
          <ac:chgData name="JANINE SOARES DA ROSA DE MORAES" userId="79f9f7bb-d115-4fe4-8990-161877948a83" providerId="ADAL" clId="{03202788-284C-4D48-89F3-AC94E0FE1DF7}" dt="2022-09-05T10:43:34.482" v="62"/>
          <ac:picMkLst>
            <pc:docMk/>
            <pc:sldMk cId="3781562423" sldId="287"/>
            <ac:picMk id="4" creationId="{940A814B-D1FA-9FB8-093D-19A265794F4D}"/>
          </ac:picMkLst>
        </pc:picChg>
        <pc:picChg chg="add del mod">
          <ac:chgData name="JANINE SOARES DA ROSA DE MORAES" userId="79f9f7bb-d115-4fe4-8990-161877948a83" providerId="ADAL" clId="{03202788-284C-4D48-89F3-AC94E0FE1DF7}" dt="2022-09-05T10:43:34.482" v="62"/>
          <ac:picMkLst>
            <pc:docMk/>
            <pc:sldMk cId="3781562423" sldId="287"/>
            <ac:picMk id="5" creationId="{C41DE294-C3D4-1182-9204-35B3D80973F5}"/>
          </ac:picMkLst>
        </pc:picChg>
        <pc:picChg chg="add mod">
          <ac:chgData name="JANINE SOARES DA ROSA DE MORAES" userId="79f9f7bb-d115-4fe4-8990-161877948a83" providerId="ADAL" clId="{03202788-284C-4D48-89F3-AC94E0FE1DF7}" dt="2022-09-05T10:43:38.804" v="65"/>
          <ac:picMkLst>
            <pc:docMk/>
            <pc:sldMk cId="3781562423" sldId="287"/>
            <ac:picMk id="6" creationId="{7DEAE931-D318-B8B2-FC8E-031EF977094D}"/>
          </ac:picMkLst>
        </pc:picChg>
        <pc:picChg chg="add mod">
          <ac:chgData name="JANINE SOARES DA ROSA DE MORAES" userId="79f9f7bb-d115-4fe4-8990-161877948a83" providerId="ADAL" clId="{03202788-284C-4D48-89F3-AC94E0FE1DF7}" dt="2022-09-05T10:43:38.804" v="65"/>
          <ac:picMkLst>
            <pc:docMk/>
            <pc:sldMk cId="3781562423" sldId="287"/>
            <ac:picMk id="7" creationId="{346DF791-8F8E-57F6-061E-771D9E192C7D}"/>
          </ac:picMkLst>
        </pc:picChg>
        <pc:picChg chg="add mod">
          <ac:chgData name="JANINE SOARES DA ROSA DE MORAES" userId="79f9f7bb-d115-4fe4-8990-161877948a83" providerId="ADAL" clId="{03202788-284C-4D48-89F3-AC94E0FE1DF7}" dt="2022-09-05T10:43:38.804" v="65"/>
          <ac:picMkLst>
            <pc:docMk/>
            <pc:sldMk cId="3781562423" sldId="287"/>
            <ac:picMk id="9" creationId="{B13A952D-D67B-EBD2-68FC-E701EA480355}"/>
          </ac:picMkLst>
        </pc:picChg>
        <pc:picChg chg="del">
          <ac:chgData name="JANINE SOARES DA ROSA DE MORAES" userId="79f9f7bb-d115-4fe4-8990-161877948a83" providerId="ADAL" clId="{03202788-284C-4D48-89F3-AC94E0FE1DF7}" dt="2022-09-05T10:43:37.279" v="64" actId="478"/>
          <ac:picMkLst>
            <pc:docMk/>
            <pc:sldMk cId="3781562423" sldId="287"/>
            <ac:picMk id="10" creationId="{29754B0F-A25D-4708-9162-DFCD02DF9B8A}"/>
          </ac:picMkLst>
        </pc:picChg>
        <pc:picChg chg="del">
          <ac:chgData name="JANINE SOARES DA ROSA DE MORAES" userId="79f9f7bb-d115-4fe4-8990-161877948a83" providerId="ADAL" clId="{03202788-284C-4D48-89F3-AC94E0FE1DF7}" dt="2022-09-05T10:39:59.866" v="17" actId="478"/>
          <ac:picMkLst>
            <pc:docMk/>
            <pc:sldMk cId="3781562423" sldId="287"/>
            <ac:picMk id="14" creationId="{00000000-0000-0000-0000-000000000000}"/>
          </ac:picMkLst>
        </pc:picChg>
        <pc:picChg chg="del">
          <ac:chgData name="JANINE SOARES DA ROSA DE MORAES" userId="79f9f7bb-d115-4fe4-8990-161877948a83" providerId="ADAL" clId="{03202788-284C-4D48-89F3-AC94E0FE1DF7}" dt="2022-09-05T10:40:01.841" v="18" actId="478"/>
          <ac:picMkLst>
            <pc:docMk/>
            <pc:sldMk cId="3781562423" sldId="287"/>
            <ac:picMk id="15" creationId="{33278D5F-96B2-4A2B-A835-92D04FC58CE1}"/>
          </ac:picMkLst>
        </pc:picChg>
        <pc:picChg chg="del">
          <ac:chgData name="JANINE SOARES DA ROSA DE MORAES" userId="79f9f7bb-d115-4fe4-8990-161877948a83" providerId="ADAL" clId="{03202788-284C-4D48-89F3-AC94E0FE1DF7}" dt="2022-09-05T10:43:36.279" v="63" actId="478"/>
          <ac:picMkLst>
            <pc:docMk/>
            <pc:sldMk cId="3781562423" sldId="287"/>
            <ac:picMk id="16" creationId="{F03AACD6-7C35-444D-A591-85B1F44C98EF}"/>
          </ac:picMkLst>
        </pc:picChg>
      </pc:sldChg>
    </pc:docChg>
  </pc:docChgLst>
  <pc:docChgLst>
    <pc:chgData name="CLEIA DEMETRIO PEREIRA" userId="S::81088361900@udesc.br::c6031937-627b-4c59-8b03-5f7e39b2d1ad" providerId="AD" clId="Web-{5C69DB98-64EF-469B-6706-A45E3ACCCFE9}"/>
    <pc:docChg chg="modSld">
      <pc:chgData name="CLEIA DEMETRIO PEREIRA" userId="S::81088361900@udesc.br::c6031937-627b-4c59-8b03-5f7e39b2d1ad" providerId="AD" clId="Web-{5C69DB98-64EF-469B-6706-A45E3ACCCFE9}" dt="2024-10-10T23:06:13.672" v="11"/>
      <pc:docMkLst>
        <pc:docMk/>
      </pc:docMkLst>
      <pc:sldChg chg="addSp">
        <pc:chgData name="CLEIA DEMETRIO PEREIRA" userId="S::81088361900@udesc.br::c6031937-627b-4c59-8b03-5f7e39b2d1ad" providerId="AD" clId="Web-{5C69DB98-64EF-469B-6706-A45E3ACCCFE9}" dt="2024-10-10T23:06:02.921" v="8"/>
        <pc:sldMkLst>
          <pc:docMk/>
          <pc:sldMk cId="3663217977" sldId="275"/>
        </pc:sldMkLst>
        <pc:picChg chg="add">
          <ac:chgData name="CLEIA DEMETRIO PEREIRA" userId="S::81088361900@udesc.br::c6031937-627b-4c59-8b03-5f7e39b2d1ad" providerId="AD" clId="Web-{5C69DB98-64EF-469B-6706-A45E3ACCCFE9}" dt="2024-10-10T23:06:02.921" v="8"/>
          <ac:picMkLst>
            <pc:docMk/>
            <pc:sldMk cId="3663217977" sldId="275"/>
            <ac:picMk id="3" creationId="{942E2970-6DB4-0381-23FF-9ECD38EBD5C0}"/>
          </ac:picMkLst>
        </pc:picChg>
      </pc:sldChg>
      <pc:sldChg chg="addSp modSp">
        <pc:chgData name="CLEIA DEMETRIO PEREIRA" userId="S::81088361900@udesc.br::c6031937-627b-4c59-8b03-5f7e39b2d1ad" providerId="AD" clId="Web-{5C69DB98-64EF-469B-6706-A45E3ACCCFE9}" dt="2024-10-10T23:05:39.905" v="2" actId="1076"/>
        <pc:sldMkLst>
          <pc:docMk/>
          <pc:sldMk cId="3123414866" sldId="282"/>
        </pc:sldMkLst>
        <pc:picChg chg="add mod">
          <ac:chgData name="CLEIA DEMETRIO PEREIRA" userId="S::81088361900@udesc.br::c6031937-627b-4c59-8b03-5f7e39b2d1ad" providerId="AD" clId="Web-{5C69DB98-64EF-469B-6706-A45E3ACCCFE9}" dt="2024-10-10T23:05:39.905" v="2" actId="1076"/>
          <ac:picMkLst>
            <pc:docMk/>
            <pc:sldMk cId="3123414866" sldId="282"/>
            <ac:picMk id="3" creationId="{DBDCB970-94CF-D25A-94AD-FD6979267ECF}"/>
          </ac:picMkLst>
        </pc:picChg>
      </pc:sldChg>
      <pc:sldChg chg="addSp modSp">
        <pc:chgData name="CLEIA DEMETRIO PEREIRA" userId="S::81088361900@udesc.br::c6031937-627b-4c59-8b03-5f7e39b2d1ad" providerId="AD" clId="Web-{5C69DB98-64EF-469B-6706-A45E3ACCCFE9}" dt="2024-10-10T23:05:57.140" v="7" actId="1076"/>
        <pc:sldMkLst>
          <pc:docMk/>
          <pc:sldMk cId="2254357398" sldId="288"/>
        </pc:sldMkLst>
        <pc:picChg chg="add mod">
          <ac:chgData name="CLEIA DEMETRIO PEREIRA" userId="S::81088361900@udesc.br::c6031937-627b-4c59-8b03-5f7e39b2d1ad" providerId="AD" clId="Web-{5C69DB98-64EF-469B-6706-A45E3ACCCFE9}" dt="2024-10-10T23:05:57.140" v="7" actId="1076"/>
          <ac:picMkLst>
            <pc:docMk/>
            <pc:sldMk cId="2254357398" sldId="288"/>
            <ac:picMk id="4" creationId="{E8955B49-44C9-1B15-3CEE-7D58C0F53C35}"/>
          </ac:picMkLst>
        </pc:picChg>
      </pc:sldChg>
      <pc:sldChg chg="addSp">
        <pc:chgData name="CLEIA DEMETRIO PEREIRA" userId="S::81088361900@udesc.br::c6031937-627b-4c59-8b03-5f7e39b2d1ad" providerId="AD" clId="Web-{5C69DB98-64EF-469B-6706-A45E3ACCCFE9}" dt="2024-10-10T23:06:08.468" v="9"/>
        <pc:sldMkLst>
          <pc:docMk/>
          <pc:sldMk cId="1982195638" sldId="289"/>
        </pc:sldMkLst>
        <pc:picChg chg="add">
          <ac:chgData name="CLEIA DEMETRIO PEREIRA" userId="S::81088361900@udesc.br::c6031937-627b-4c59-8b03-5f7e39b2d1ad" providerId="AD" clId="Web-{5C69DB98-64EF-469B-6706-A45E3ACCCFE9}" dt="2024-10-10T23:06:08.468" v="9"/>
          <ac:picMkLst>
            <pc:docMk/>
            <pc:sldMk cId="1982195638" sldId="289"/>
            <ac:picMk id="3" creationId="{805BA469-A476-424B-E445-0F8E2D5CE1A4}"/>
          </ac:picMkLst>
        </pc:picChg>
      </pc:sldChg>
      <pc:sldChg chg="addSp">
        <pc:chgData name="CLEIA DEMETRIO PEREIRA" userId="S::81088361900@udesc.br::c6031937-627b-4c59-8b03-5f7e39b2d1ad" providerId="AD" clId="Web-{5C69DB98-64EF-469B-6706-A45E3ACCCFE9}" dt="2024-10-10T23:06:10.984" v="10"/>
        <pc:sldMkLst>
          <pc:docMk/>
          <pc:sldMk cId="3680279611" sldId="290"/>
        </pc:sldMkLst>
        <pc:picChg chg="add">
          <ac:chgData name="CLEIA DEMETRIO PEREIRA" userId="S::81088361900@udesc.br::c6031937-627b-4c59-8b03-5f7e39b2d1ad" providerId="AD" clId="Web-{5C69DB98-64EF-469B-6706-A45E3ACCCFE9}" dt="2024-10-10T23:06:10.984" v="10"/>
          <ac:picMkLst>
            <pc:docMk/>
            <pc:sldMk cId="3680279611" sldId="290"/>
            <ac:picMk id="3" creationId="{42973816-E1FB-F9FC-D02F-6F1B96FBC0A2}"/>
          </ac:picMkLst>
        </pc:picChg>
      </pc:sldChg>
      <pc:sldChg chg="addSp">
        <pc:chgData name="CLEIA DEMETRIO PEREIRA" userId="S::81088361900@udesc.br::c6031937-627b-4c59-8b03-5f7e39b2d1ad" providerId="AD" clId="Web-{5C69DB98-64EF-469B-6706-A45E3ACCCFE9}" dt="2024-10-10T23:06:13.672" v="11"/>
        <pc:sldMkLst>
          <pc:docMk/>
          <pc:sldMk cId="3265343385" sldId="291"/>
        </pc:sldMkLst>
        <pc:picChg chg="add">
          <ac:chgData name="CLEIA DEMETRIO PEREIRA" userId="S::81088361900@udesc.br::c6031937-627b-4c59-8b03-5f7e39b2d1ad" providerId="AD" clId="Web-{5C69DB98-64EF-469B-6706-A45E3ACCCFE9}" dt="2024-10-10T23:06:13.672" v="11"/>
          <ac:picMkLst>
            <pc:docMk/>
            <pc:sldMk cId="3265343385" sldId="291"/>
            <ac:picMk id="3" creationId="{95C78FA2-D3B8-FEA5-6713-D9C5A3C28C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37F07-C0B2-417F-BDF8-D22A61A93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E17347-14B9-488B-A43D-516678BBC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B6235-067B-4EB0-92EC-6D00A034A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1D0364-ECE1-4A78-BC5C-AFB81E91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A113AE-E21B-4CFD-AC62-4A723E2C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14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53D0C-D3C6-404A-B48F-6B93EA1D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35635A-E204-445F-A733-7986007D3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7B5ED9-41C6-4AA6-9BA4-82178C1B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F75351-EA72-439E-873A-5FA75917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4A506-41D2-4809-BCB1-4CD16722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14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35E555-25DE-40AB-9267-4ED5520E77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1C8331-CC67-4B35-B1BE-084B23E96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E4014D-88C7-41B1-B400-0BEDF13EE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39934D-D669-4EDE-BD70-82E73268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0520AF-1743-4D07-A571-0BF6DEB9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31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3DAB4-5C63-4C72-A2E5-2FA599D8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9BA725-ABFA-4F72-9D5F-C1FCF1E57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4727FF-8DBD-4D8D-B980-3841DAB9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D08447-6B45-41C7-A6DF-2792119D8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49B896-059C-4E12-9AD0-F529AA70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62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22990-E702-422A-B0BD-56FD03EA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0CB8A2-7E6F-4A24-AF77-84A9227AE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09AF28-8B8E-4B78-9E14-A3710728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380A74-A997-402A-9116-36D3728B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BABFF8-28D8-468D-BA80-71D04F77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67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6AFFF-9A44-40DA-847C-94CC500C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B4F0EB-F70F-4C6A-9322-E9F0AA715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68A2A6-EDB9-47C9-B497-45ACE41D4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192214-934F-43F6-984B-B399BF1F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A19F6AF-4974-4ED4-AD1D-C1EBF385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3E025A-1BBA-4957-8080-DD3B283E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24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83764-B452-42B5-93C7-7CEF136D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6C45EA-A667-4204-B3C6-7C7B5557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AFB3537-6468-4FA5-8033-6F4C4D72D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EF051D-29D8-40D6-881E-A4329088D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FE1C372-569A-4168-BB9F-E60505F88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2017B35-2180-4BB0-AF1A-EF358E44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1DCD52D-436B-426B-BCC7-CFBE47D6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AC075DB-CC3C-4DE5-9771-1D716579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00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275D4-F520-4710-87FD-B6216E8C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0B41DD-2659-46E1-B601-BB734462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D87D87-5180-4433-9CF0-8B373618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6E0EBBB-DED5-492C-8758-300BFD20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29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406063D-90B3-4FA8-B189-98D5A1614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F419BA1-8A8C-4457-8477-D0F1A9E8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42F46D-02AC-46A7-ACDC-BCF9F050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43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5B769-4AA9-4DF3-83D4-352F73DC9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671045-C0B4-4334-A7AE-58A296B1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D1AF34-23BA-41D7-A700-01CD9D17E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786C6AB-FC31-4896-8310-91BE2CEFB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CE955E-206C-453E-8D52-13BE70A6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19C4EE-A456-48F7-A1A6-0AA74195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2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06291-56FD-4605-912D-EC8AB0A1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439F0ED-D808-45F5-BFBD-8E55C69F2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E1F203-AA85-4761-91CE-04D3BAAC0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6E822B-BCE3-4AB9-B60B-A5DB215B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86C236-5975-4926-AB30-91F8297F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9B73C1-DF5D-4929-9BA0-0A6D6864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8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B8F45C-AC8B-4A2C-8A2E-C499A7A6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FBC97E-8270-44F1-A2CE-BFF24C18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B54EF-B557-4BB5-A61A-D91A3AC67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2E220-C6A1-4983-8F75-47BE07FEF65E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F3206-74C3-4480-BF55-3A2A55C08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5B5F5-B4AB-4BF8-908E-9B3E1C79B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0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pic>
        <p:nvPicPr>
          <p:cNvPr id="10" name="Imagem 9" descr="Uma imagem com texto&#10;&#10;Descrição gerada automaticamente">
            <a:extLst>
              <a:ext uri="{FF2B5EF4-FFF2-40B4-BE49-F238E27FC236}">
                <a16:creationId xmlns:a16="http://schemas.microsoft.com/office/drawing/2014/main" id="{6EA63B2E-DA28-6D96-B1FE-75BAE0D8F5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08C3C532-0BFB-48A9-809B-212B9255E091}"/>
              </a:ext>
            </a:extLst>
          </p:cNvPr>
          <p:cNvSpPr txBox="1"/>
          <p:nvPr/>
        </p:nvSpPr>
        <p:spPr>
          <a:xfrm>
            <a:off x="6177708" y="717451"/>
            <a:ext cx="5794890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dirty="0"/>
              <a:t>Universidade do Estado de Santa Catarina</a:t>
            </a:r>
          </a:p>
          <a:p>
            <a:pPr algn="ctr"/>
            <a:r>
              <a:rPr lang="pt-BR" dirty="0"/>
              <a:t>Centro de Educação a Distância – CEAD</a:t>
            </a:r>
            <a:endParaRPr lang="pt-BR" sz="1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BR" dirty="0"/>
              <a:t>Nome do Departamento</a:t>
            </a:r>
            <a:r>
              <a:rPr lang="pt-BR" dirty="0">
                <a:solidFill>
                  <a:srgbClr val="FF0000"/>
                </a:solidFill>
              </a:rPr>
              <a:t> com sigla 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  <a:endParaRPr lang="pt-BR" sz="1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85B9E06-2692-4CAD-8BC6-3BEAB9E0CAC0}"/>
              </a:ext>
            </a:extLst>
          </p:cNvPr>
          <p:cNvSpPr txBox="1"/>
          <p:nvPr/>
        </p:nvSpPr>
        <p:spPr>
          <a:xfrm>
            <a:off x="4446980" y="2753930"/>
            <a:ext cx="7160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24D25"/>
                </a:solidFill>
              </a:rPr>
              <a:t>TÍTULO DO PROJETO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5E8BCD0-3046-4786-B7E7-B4C5821F02EE}"/>
              </a:ext>
            </a:extLst>
          </p:cNvPr>
          <p:cNvSpPr txBox="1"/>
          <p:nvPr/>
        </p:nvSpPr>
        <p:spPr>
          <a:xfrm>
            <a:off x="4554560" y="3413009"/>
            <a:ext cx="7052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Palavras-chave: palavra1, palavra2, palavra3</a:t>
            </a:r>
            <a:r>
              <a:rPr lang="pt-BR" dirty="0"/>
              <a:t>. </a:t>
            </a:r>
            <a:r>
              <a:rPr lang="pt-BR" sz="1200" dirty="0">
                <a:solidFill>
                  <a:srgbClr val="FF0000"/>
                </a:solidFill>
              </a:rPr>
              <a:t>(</a:t>
            </a:r>
            <a:r>
              <a:rPr lang="pt-BR" sz="1200" dirty="0" err="1">
                <a:solidFill>
                  <a:srgbClr val="FF0000"/>
                </a:solidFill>
              </a:rPr>
              <a:t>calibri</a:t>
            </a:r>
            <a:r>
              <a:rPr lang="pt-BR" sz="1200" dirty="0">
                <a:solidFill>
                  <a:srgbClr val="FF0000"/>
                </a:solidFill>
              </a:rPr>
              <a:t>, 12, máximo 3 palavras separadas por vírgulas)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C86AA6C-9187-409A-B755-3F98B1C193F5}"/>
              </a:ext>
            </a:extLst>
          </p:cNvPr>
          <p:cNvSpPr txBox="1"/>
          <p:nvPr/>
        </p:nvSpPr>
        <p:spPr>
          <a:xfrm>
            <a:off x="8027240" y="4036607"/>
            <a:ext cx="4001845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dirty="0"/>
              <a:t>Bolsista: Nome do(a) Bolsista – (sigla da bolsa: PIVIC, PIBIC, PIBIC-</a:t>
            </a:r>
            <a:r>
              <a:rPr lang="pt-BR" dirty="0" err="1"/>
              <a:t>Af</a:t>
            </a:r>
            <a:r>
              <a:rPr lang="pt-BR" dirty="0"/>
              <a:t>, PIBIC-EM, PIBITI, PROBITI, PROBIC, PROBIC-</a:t>
            </a:r>
            <a:r>
              <a:rPr lang="pt-BR" dirty="0" err="1"/>
              <a:t>Af</a:t>
            </a:r>
            <a:r>
              <a:rPr lang="pt-BR" dirty="0"/>
              <a:t>, PROIP)</a:t>
            </a:r>
          </a:p>
          <a:p>
            <a:r>
              <a:rPr lang="pt-BR" dirty="0"/>
              <a:t>Orientador(a): Nome do Orientador(a)</a:t>
            </a:r>
            <a:endParaRPr lang="pt-BR" dirty="0">
              <a:cs typeface="Calibri"/>
            </a:endParaRPr>
          </a:p>
          <a:p>
            <a:endParaRPr lang="pt-BR" dirty="0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98C1076E-16E8-45D1-9B45-212A7044746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57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3880649" y="1584988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/>
              <a:t>TÍTULO DO RESUMO </a:t>
            </a:r>
            <a:r>
              <a:rPr lang="pt-BR" sz="2000" b="1">
                <a:solidFill>
                  <a:srgbClr val="FF0000"/>
                </a:solidFill>
              </a:rPr>
              <a:t>(</a:t>
            </a:r>
            <a:r>
              <a:rPr lang="pt-BR" sz="2000" b="1" err="1">
                <a:solidFill>
                  <a:srgbClr val="FF0000"/>
                </a:solidFill>
              </a:rPr>
              <a:t>calibri</a:t>
            </a:r>
            <a:r>
              <a:rPr lang="pt-BR" sz="2000" b="1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5851520" y="3534495"/>
            <a:ext cx="59544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/>
              <a:t>Contatos: e-mail de contato do(a) bolsista</a:t>
            </a:r>
          </a:p>
          <a:p>
            <a:r>
              <a:rPr lang="pt-BR"/>
              <a:t>                  e-mail de contato do(a) orientador(a) </a:t>
            </a:r>
            <a:r>
              <a:rPr lang="pt-BR">
                <a:solidFill>
                  <a:srgbClr val="FF0000"/>
                </a:solidFill>
              </a:rPr>
              <a:t>(</a:t>
            </a:r>
            <a:r>
              <a:rPr lang="pt-BR" err="1">
                <a:solidFill>
                  <a:srgbClr val="FF0000"/>
                </a:solidFill>
              </a:rPr>
              <a:t>calibri</a:t>
            </a:r>
            <a:r>
              <a:rPr lang="pt-BR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Uma imagem com texto&#10;&#10;Descrição gerada automaticamente">
            <a:extLst>
              <a:ext uri="{FF2B5EF4-FFF2-40B4-BE49-F238E27FC236}">
                <a16:creationId xmlns:a16="http://schemas.microsoft.com/office/drawing/2014/main" id="{6EA63B2E-DA28-6D96-B1FE-75BAE0D8F5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02066EC-7CCD-46E1-A52E-88EFFD1CC9D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1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323014" y="765178"/>
            <a:ext cx="494566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b="1">
                <a:solidFill>
                  <a:srgbClr val="024D25"/>
                </a:solidFill>
                <a:latin typeface="Calibri"/>
                <a:ea typeface="Verdana"/>
                <a:cs typeface="Verdana" panose="020B0604030504040204" pitchFamily="34" charset="0"/>
              </a:rPr>
              <a:t>Introdução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7" name="Retângulo 11">
            <a:extLst>
              <a:ext uri="{FF2B5EF4-FFF2-40B4-BE49-F238E27FC236}">
                <a16:creationId xmlns:a16="http://schemas.microsoft.com/office/drawing/2014/main" id="{9D74B68B-E238-4D1B-5BBA-6E8A901DDA9A}"/>
              </a:ext>
            </a:extLst>
          </p:cNvPr>
          <p:cNvSpPr/>
          <p:nvPr/>
        </p:nvSpPr>
        <p:spPr>
          <a:xfrm>
            <a:off x="4071104" y="2233933"/>
            <a:ext cx="7459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/>
              <a:t>TEXTO  </a:t>
            </a:r>
            <a:r>
              <a:rPr lang="pt-BR" sz="2000" b="1">
                <a:solidFill>
                  <a:srgbClr val="FF0000"/>
                </a:solidFill>
              </a:rPr>
              <a:t>(</a:t>
            </a:r>
            <a:r>
              <a:rPr lang="pt-BR" sz="2000" b="1" err="1">
                <a:solidFill>
                  <a:srgbClr val="FF0000"/>
                </a:solidFill>
              </a:rPr>
              <a:t>calibri</a:t>
            </a:r>
            <a:r>
              <a:rPr lang="pt-BR" sz="2000" b="1">
                <a:solidFill>
                  <a:srgbClr val="FF0000"/>
                </a:solidFill>
              </a:rPr>
              <a:t>, 20, negrito e MAIÚSCULO) </a:t>
            </a:r>
          </a:p>
        </p:txBody>
      </p:sp>
      <p:sp>
        <p:nvSpPr>
          <p:cNvPr id="10" name="CaixaDeTexto 1">
            <a:extLst>
              <a:ext uri="{FF2B5EF4-FFF2-40B4-BE49-F238E27FC236}">
                <a16:creationId xmlns:a16="http://schemas.microsoft.com/office/drawing/2014/main" id="{3C5F1E26-FB17-9D77-4BE6-6B35D0F429A2}"/>
              </a:ext>
            </a:extLst>
          </p:cNvPr>
          <p:cNvSpPr txBox="1"/>
          <p:nvPr/>
        </p:nvSpPr>
        <p:spPr>
          <a:xfrm>
            <a:off x="4370567" y="3588076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Texto  </a:t>
            </a:r>
            <a:r>
              <a:rPr lang="pt-BR">
                <a:solidFill>
                  <a:srgbClr val="FF0000"/>
                </a:solidFill>
              </a:rPr>
              <a:t>(</a:t>
            </a:r>
            <a:r>
              <a:rPr lang="pt-BR" err="1">
                <a:solidFill>
                  <a:srgbClr val="FF0000"/>
                </a:solidFill>
              </a:rPr>
              <a:t>calibri</a:t>
            </a:r>
            <a:r>
              <a:rPr lang="pt-BR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9" name="Imagem 8" descr="Uma imagem com texto&#10;&#10;Descrição gerada automaticamente">
            <a:extLst>
              <a:ext uri="{FF2B5EF4-FFF2-40B4-BE49-F238E27FC236}">
                <a16:creationId xmlns:a16="http://schemas.microsoft.com/office/drawing/2014/main" id="{3CE40EB0-FD50-4C08-B30F-D802313825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C08DF28-396D-497D-AAD4-FE22516DCFA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217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237154" y="883234"/>
            <a:ext cx="494566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b="1">
                <a:solidFill>
                  <a:srgbClr val="024D25"/>
                </a:solidFill>
                <a:latin typeface="Calibri"/>
                <a:ea typeface="Verdana"/>
                <a:cs typeface="Verdana" panose="020B0604030504040204" pitchFamily="34" charset="0"/>
              </a:rPr>
              <a:t>Objetivo</a:t>
            </a:r>
            <a:endParaRPr lang="pt-BR" sz="3600" b="1">
              <a:solidFill>
                <a:srgbClr val="024D25"/>
              </a:solidFill>
              <a:latin typeface="Calibri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7" name="Retângulo 11">
            <a:extLst>
              <a:ext uri="{FF2B5EF4-FFF2-40B4-BE49-F238E27FC236}">
                <a16:creationId xmlns:a16="http://schemas.microsoft.com/office/drawing/2014/main" id="{9D74B68B-E238-4D1B-5BBA-6E8A901DDA9A}"/>
              </a:ext>
            </a:extLst>
          </p:cNvPr>
          <p:cNvSpPr/>
          <p:nvPr/>
        </p:nvSpPr>
        <p:spPr>
          <a:xfrm>
            <a:off x="4124765" y="1976356"/>
            <a:ext cx="7373445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BR" sz="2000" b="1"/>
              <a:t>TEXTO  </a:t>
            </a:r>
            <a:r>
              <a:rPr lang="pt-BR" sz="2000" b="1">
                <a:solidFill>
                  <a:srgbClr val="FF0000"/>
                </a:solidFill>
              </a:rPr>
              <a:t>(</a:t>
            </a:r>
            <a:r>
              <a:rPr lang="pt-BR" sz="2000" b="1" err="1">
                <a:solidFill>
                  <a:srgbClr val="FF0000"/>
                </a:solidFill>
              </a:rPr>
              <a:t>calibri</a:t>
            </a:r>
            <a:r>
              <a:rPr lang="pt-BR" sz="2000" b="1">
                <a:solidFill>
                  <a:srgbClr val="FF0000"/>
                </a:solidFill>
              </a:rPr>
              <a:t>, 20, negrito e MAIÚSCULO) </a:t>
            </a:r>
            <a:endParaRPr lang="pt-BR" sz="2000" b="1">
              <a:solidFill>
                <a:srgbClr val="FF0000"/>
              </a:solidFill>
              <a:cs typeface="Calibri"/>
            </a:endParaRPr>
          </a:p>
        </p:txBody>
      </p:sp>
      <p:sp>
        <p:nvSpPr>
          <p:cNvPr id="10" name="CaixaDeTexto 1">
            <a:extLst>
              <a:ext uri="{FF2B5EF4-FFF2-40B4-BE49-F238E27FC236}">
                <a16:creationId xmlns:a16="http://schemas.microsoft.com/office/drawing/2014/main" id="{3C5F1E26-FB17-9D77-4BE6-6B35D0F429A2}"/>
              </a:ext>
            </a:extLst>
          </p:cNvPr>
          <p:cNvSpPr txBox="1"/>
          <p:nvPr/>
        </p:nvSpPr>
        <p:spPr>
          <a:xfrm>
            <a:off x="4370567" y="3588076"/>
            <a:ext cx="595448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/>
              <a:t>Texto  </a:t>
            </a:r>
            <a:r>
              <a:rPr lang="pt-BR">
                <a:solidFill>
                  <a:srgbClr val="FF0000"/>
                </a:solidFill>
              </a:rPr>
              <a:t>(</a:t>
            </a:r>
            <a:r>
              <a:rPr lang="pt-BR" err="1">
                <a:solidFill>
                  <a:srgbClr val="FF0000"/>
                </a:solidFill>
              </a:rPr>
              <a:t>calibri</a:t>
            </a:r>
            <a:r>
              <a:rPr lang="pt-BR">
                <a:solidFill>
                  <a:srgbClr val="FF0000"/>
                </a:solidFill>
              </a:rPr>
              <a:t>, 18)</a:t>
            </a:r>
            <a:endParaRPr lang="pt-BR">
              <a:solidFill>
                <a:srgbClr val="FF0000"/>
              </a:solidFill>
              <a:cs typeface="Calibri"/>
            </a:endParaRPr>
          </a:p>
        </p:txBody>
      </p:sp>
      <p:pic>
        <p:nvPicPr>
          <p:cNvPr id="9" name="Imagem 8" descr="Uma imagem com texto&#10;&#10;Descrição gerada automaticamente">
            <a:extLst>
              <a:ext uri="{FF2B5EF4-FFF2-40B4-BE49-F238E27FC236}">
                <a16:creationId xmlns:a16="http://schemas.microsoft.com/office/drawing/2014/main" id="{F79FFBE0-0E9D-4E82-9831-6A327E0E2F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39A36300-DDCE-4BBA-BA69-CD3892DBE4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19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365943" y="829572"/>
            <a:ext cx="494566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b="1">
                <a:solidFill>
                  <a:srgbClr val="024D25"/>
                </a:solidFill>
                <a:latin typeface="Calibri"/>
                <a:ea typeface="Verdana"/>
                <a:cs typeface="Calibri"/>
              </a:rPr>
              <a:t>Metodologia</a:t>
            </a:r>
            <a:endParaRPr lang="en-US" sz="3600">
              <a:latin typeface="Calibri"/>
              <a:cs typeface="Calibri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7" name="Retângulo 11">
            <a:extLst>
              <a:ext uri="{FF2B5EF4-FFF2-40B4-BE49-F238E27FC236}">
                <a16:creationId xmlns:a16="http://schemas.microsoft.com/office/drawing/2014/main" id="{9D74B68B-E238-4D1B-5BBA-6E8A901DDA9A}"/>
              </a:ext>
            </a:extLst>
          </p:cNvPr>
          <p:cNvSpPr/>
          <p:nvPr/>
        </p:nvSpPr>
        <p:spPr>
          <a:xfrm>
            <a:off x="3884288" y="232997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/>
              <a:t>TEXTO  </a:t>
            </a:r>
            <a:r>
              <a:rPr lang="pt-BR" sz="2000" b="1">
                <a:solidFill>
                  <a:srgbClr val="FF0000"/>
                </a:solidFill>
              </a:rPr>
              <a:t>(</a:t>
            </a:r>
            <a:r>
              <a:rPr lang="pt-BR" sz="2000" b="1" err="1">
                <a:solidFill>
                  <a:srgbClr val="FF0000"/>
                </a:solidFill>
              </a:rPr>
              <a:t>calibri</a:t>
            </a:r>
            <a:r>
              <a:rPr lang="pt-BR" sz="2000" b="1">
                <a:solidFill>
                  <a:srgbClr val="FF0000"/>
                </a:solidFill>
              </a:rPr>
              <a:t>, 20, negrito e MAIÚSCULO) </a:t>
            </a:r>
          </a:p>
        </p:txBody>
      </p:sp>
      <p:sp>
        <p:nvSpPr>
          <p:cNvPr id="10" name="CaixaDeTexto 1">
            <a:extLst>
              <a:ext uri="{FF2B5EF4-FFF2-40B4-BE49-F238E27FC236}">
                <a16:creationId xmlns:a16="http://schemas.microsoft.com/office/drawing/2014/main" id="{3C5F1E26-FB17-9D77-4BE6-6B35D0F429A2}"/>
              </a:ext>
            </a:extLst>
          </p:cNvPr>
          <p:cNvSpPr txBox="1"/>
          <p:nvPr/>
        </p:nvSpPr>
        <p:spPr>
          <a:xfrm>
            <a:off x="4370567" y="3588076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Texto  </a:t>
            </a:r>
            <a:r>
              <a:rPr lang="pt-BR">
                <a:solidFill>
                  <a:srgbClr val="FF0000"/>
                </a:solidFill>
              </a:rPr>
              <a:t>(</a:t>
            </a:r>
            <a:r>
              <a:rPr lang="pt-BR" err="1">
                <a:solidFill>
                  <a:srgbClr val="FF0000"/>
                </a:solidFill>
              </a:rPr>
              <a:t>calibri</a:t>
            </a:r>
            <a:r>
              <a:rPr lang="pt-BR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9" name="Imagem 8" descr="Uma imagem com texto&#10;&#10;Descrição gerada automaticamente">
            <a:extLst>
              <a:ext uri="{FF2B5EF4-FFF2-40B4-BE49-F238E27FC236}">
                <a16:creationId xmlns:a16="http://schemas.microsoft.com/office/drawing/2014/main" id="{D8747095-CAF2-4832-A51A-84EB032F26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4D703447-F43C-4908-9EBD-54511B56EF3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27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016253" y="983646"/>
            <a:ext cx="494566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b="1">
                <a:solidFill>
                  <a:srgbClr val="024D25"/>
                </a:solidFill>
                <a:latin typeface="Calibri"/>
                <a:ea typeface="Verdana"/>
                <a:cs typeface="Calibri"/>
              </a:rPr>
              <a:t>Resultados e Discussão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7" name="Retângulo 11">
            <a:extLst>
              <a:ext uri="{FF2B5EF4-FFF2-40B4-BE49-F238E27FC236}">
                <a16:creationId xmlns:a16="http://schemas.microsoft.com/office/drawing/2014/main" id="{9D74B68B-E238-4D1B-5BBA-6E8A901DDA9A}"/>
              </a:ext>
            </a:extLst>
          </p:cNvPr>
          <p:cNvSpPr/>
          <p:nvPr/>
        </p:nvSpPr>
        <p:spPr>
          <a:xfrm>
            <a:off x="3935949" y="2291233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/>
              <a:t>TEXTO  </a:t>
            </a:r>
            <a:r>
              <a:rPr lang="pt-BR" sz="2000" b="1">
                <a:solidFill>
                  <a:srgbClr val="FF0000"/>
                </a:solidFill>
              </a:rPr>
              <a:t>(</a:t>
            </a:r>
            <a:r>
              <a:rPr lang="pt-BR" sz="2000" b="1" err="1">
                <a:solidFill>
                  <a:srgbClr val="FF0000"/>
                </a:solidFill>
              </a:rPr>
              <a:t>calibri</a:t>
            </a:r>
            <a:r>
              <a:rPr lang="pt-BR" sz="2000" b="1">
                <a:solidFill>
                  <a:srgbClr val="FF0000"/>
                </a:solidFill>
              </a:rPr>
              <a:t>, 20, negrito e MAIÚSCULO) </a:t>
            </a:r>
          </a:p>
        </p:txBody>
      </p:sp>
      <p:sp>
        <p:nvSpPr>
          <p:cNvPr id="10" name="CaixaDeTexto 1">
            <a:extLst>
              <a:ext uri="{FF2B5EF4-FFF2-40B4-BE49-F238E27FC236}">
                <a16:creationId xmlns:a16="http://schemas.microsoft.com/office/drawing/2014/main" id="{3C5F1E26-FB17-9D77-4BE6-6B35D0F429A2}"/>
              </a:ext>
            </a:extLst>
          </p:cNvPr>
          <p:cNvSpPr txBox="1"/>
          <p:nvPr/>
        </p:nvSpPr>
        <p:spPr>
          <a:xfrm>
            <a:off x="4370567" y="3588076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Texto  </a:t>
            </a:r>
            <a:r>
              <a:rPr lang="pt-BR">
                <a:solidFill>
                  <a:srgbClr val="FF0000"/>
                </a:solidFill>
              </a:rPr>
              <a:t>(</a:t>
            </a:r>
            <a:r>
              <a:rPr lang="pt-BR" err="1">
                <a:solidFill>
                  <a:srgbClr val="FF0000"/>
                </a:solidFill>
              </a:rPr>
              <a:t>calibri</a:t>
            </a:r>
            <a:r>
              <a:rPr lang="pt-BR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9" name="Imagem 8" descr="Uma imagem com texto&#10;&#10;Descrição gerada automaticamente">
            <a:extLst>
              <a:ext uri="{FF2B5EF4-FFF2-40B4-BE49-F238E27FC236}">
                <a16:creationId xmlns:a16="http://schemas.microsoft.com/office/drawing/2014/main" id="{93373FF6-7EE2-4C72-9C52-FF67DE4A1F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66821804-4F7A-45C6-A1C2-927BD83A32E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34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065436" y="604192"/>
            <a:ext cx="397975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3600" b="1">
                <a:solidFill>
                  <a:srgbClr val="024D25"/>
                </a:solidFill>
                <a:latin typeface="Calibri"/>
                <a:ea typeface="Verdana"/>
                <a:cs typeface="Calibri"/>
              </a:rPr>
              <a:t>Referências</a:t>
            </a:r>
            <a:endParaRPr lang="en-US" sz="3600">
              <a:latin typeface="Calibri"/>
              <a:cs typeface="Calibri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7" name="Retângulo 11">
            <a:extLst>
              <a:ext uri="{FF2B5EF4-FFF2-40B4-BE49-F238E27FC236}">
                <a16:creationId xmlns:a16="http://schemas.microsoft.com/office/drawing/2014/main" id="{9D74B68B-E238-4D1B-5BBA-6E8A901DDA9A}"/>
              </a:ext>
            </a:extLst>
          </p:cNvPr>
          <p:cNvSpPr/>
          <p:nvPr/>
        </p:nvSpPr>
        <p:spPr>
          <a:xfrm>
            <a:off x="4071103" y="1531416"/>
            <a:ext cx="6461192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2000" b="1"/>
              <a:t>TEXTO  </a:t>
            </a:r>
            <a:r>
              <a:rPr lang="pt-BR" sz="2000" b="1">
                <a:solidFill>
                  <a:srgbClr val="FF0000"/>
                </a:solidFill>
              </a:rPr>
              <a:t>(</a:t>
            </a:r>
            <a:r>
              <a:rPr lang="pt-BR" sz="2000" b="1" err="1">
                <a:solidFill>
                  <a:srgbClr val="FF0000"/>
                </a:solidFill>
              </a:rPr>
              <a:t>calibri</a:t>
            </a:r>
            <a:r>
              <a:rPr lang="pt-BR" sz="2000" b="1">
                <a:solidFill>
                  <a:srgbClr val="FF0000"/>
                </a:solidFill>
              </a:rPr>
              <a:t>, 20, negrito e MAIÚSCULO) </a:t>
            </a:r>
            <a:endParaRPr lang="pt-PT"/>
          </a:p>
        </p:txBody>
      </p:sp>
      <p:sp>
        <p:nvSpPr>
          <p:cNvPr id="10" name="CaixaDeTexto 1">
            <a:extLst>
              <a:ext uri="{FF2B5EF4-FFF2-40B4-BE49-F238E27FC236}">
                <a16:creationId xmlns:a16="http://schemas.microsoft.com/office/drawing/2014/main" id="{3C5F1E26-FB17-9D77-4BE6-6B35D0F429A2}"/>
              </a:ext>
            </a:extLst>
          </p:cNvPr>
          <p:cNvSpPr txBox="1"/>
          <p:nvPr/>
        </p:nvSpPr>
        <p:spPr>
          <a:xfrm>
            <a:off x="4370567" y="3588076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Texto  </a:t>
            </a:r>
            <a:r>
              <a:rPr lang="pt-BR">
                <a:solidFill>
                  <a:srgbClr val="FF0000"/>
                </a:solidFill>
              </a:rPr>
              <a:t>(</a:t>
            </a:r>
            <a:r>
              <a:rPr lang="pt-BR" err="1">
                <a:solidFill>
                  <a:srgbClr val="FF0000"/>
                </a:solidFill>
              </a:rPr>
              <a:t>calibri</a:t>
            </a:r>
            <a:r>
              <a:rPr lang="pt-BR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9" name="Imagem 8" descr="Uma imagem com texto&#10;&#10;Descrição gerada automaticamente">
            <a:extLst>
              <a:ext uri="{FF2B5EF4-FFF2-40B4-BE49-F238E27FC236}">
                <a16:creationId xmlns:a16="http://schemas.microsoft.com/office/drawing/2014/main" id="{0CA3E89C-84B5-40D1-AE5A-D68039C4CE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181989"/>
            <a:ext cx="1595835" cy="57803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097A2B12-FFDC-4928-AD17-422E5BFF537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11651" b="11729"/>
          <a:stretch/>
        </p:blipFill>
        <p:spPr>
          <a:xfrm>
            <a:off x="0" y="5551934"/>
            <a:ext cx="3733800" cy="130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972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240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MARCELLA NUNES PEREIRA</dc:creator>
  <cp:lastModifiedBy>YARA VITORIA SILVA DA COSTA</cp:lastModifiedBy>
  <cp:revision>10</cp:revision>
  <dcterms:created xsi:type="dcterms:W3CDTF">2020-06-22T19:37:08Z</dcterms:created>
  <dcterms:modified xsi:type="dcterms:W3CDTF">2025-09-02T19:26:25Z</dcterms:modified>
</cp:coreProperties>
</file>