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4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8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26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10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25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9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05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9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22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9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6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6ADB-7E7C-4F14-8CC1-A6E750E48707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BE39-AADA-48CE-85F5-246ECCE00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1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-91440"/>
            <a:ext cx="12192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581" y="1563247"/>
            <a:ext cx="10515600" cy="796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38581" y="3922900"/>
            <a:ext cx="8749937" cy="1454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Titulação,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da última titulação realizada, e-mail para contato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Titulação,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da última titulação realizada, e-mail para contato.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Titulação,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da última titulação realizada, e-mail para contato.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Titulação,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da última titulação realizada, e-mail para contato.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Titulação,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da última titulação realizada, e-mail para contato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784406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INTRODUÇÃO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281012"/>
            <a:ext cx="10515600" cy="7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2063931"/>
            <a:ext cx="10515600" cy="411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Inserir texto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70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784406"/>
          </a:xfrm>
        </p:spPr>
        <p:txBody>
          <a:bodyPr>
            <a:norm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2 TÍTULO DO DESENVOLVIMENTO TEÓRICO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281012"/>
            <a:ext cx="10515600" cy="7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3343458"/>
            <a:ext cx="10515600" cy="283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Inserir texto aqui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1910715"/>
            <a:ext cx="10515600" cy="7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2.1 SUBTÍTULO NÍVEL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(se houver)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8200" y="2561883"/>
            <a:ext cx="10515600" cy="7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2.1.1 Subtítulo nível </a:t>
            </a: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(se houver</a:t>
            </a: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9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784406"/>
          </a:xfrm>
        </p:spPr>
        <p:txBody>
          <a:bodyPr>
            <a:norm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3 CONSIDERAÇÕES FINAIS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281012"/>
            <a:ext cx="10515600" cy="7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2063931"/>
            <a:ext cx="10515600" cy="411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Inserir texto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66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784406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281012"/>
            <a:ext cx="10515600" cy="7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2063931"/>
            <a:ext cx="10515600" cy="411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Inserir texto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559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784406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281012"/>
            <a:ext cx="10515600" cy="7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2063931"/>
            <a:ext cx="10515600" cy="411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Este tópico é opcional. Se os(as) autores(as) desejaram incluí-lo, sugere-se o uso de apenas um parágrafo. </a:t>
            </a:r>
          </a:p>
        </p:txBody>
      </p:sp>
    </p:spTree>
    <p:extLst>
      <p:ext uri="{BB962C8B-B14F-4D97-AF65-F5344CB8AC3E}">
        <p14:creationId xmlns:p14="http://schemas.microsoft.com/office/powerpoint/2010/main" val="4015804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134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1 INTRODUÇÃO</vt:lpstr>
      <vt:lpstr>2 TÍTULO DO DESENVOLVIMENTO TEÓRICO</vt:lpstr>
      <vt:lpstr>3 CONSIDERAÇÕES FINAIS</vt:lpstr>
      <vt:lpstr>REFERÊNCIAS </vt:lpstr>
      <vt:lpstr>AGRADECIMENTOS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</cp:revision>
  <dcterms:created xsi:type="dcterms:W3CDTF">2022-10-10T21:01:23Z</dcterms:created>
  <dcterms:modified xsi:type="dcterms:W3CDTF">2022-10-20T18:18:53Z</dcterms:modified>
</cp:coreProperties>
</file>