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e592253a8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e592253a8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592253a8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592253a8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e592253a8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e592253a8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e592253a8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e592253a8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592253a8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e592253a8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592253a8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592253a8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Times New Roman"/>
                <a:ea typeface="Times New Roman"/>
                <a:cs typeface="Times New Roman"/>
                <a:sym typeface="Times New Roman"/>
              </a:rPr>
              <a:t>TÍTULO DA APRESENTAÇÃO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Nome da(o/as/os) Autores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529800" y="1493700"/>
            <a:ext cx="8084400" cy="348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latin typeface="Times New Roman"/>
                <a:ea typeface="Times New Roman"/>
                <a:cs typeface="Times New Roman"/>
                <a:sym typeface="Times New Roman"/>
              </a:rPr>
              <a:t>Resumo</a:t>
            </a: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: Os ensaios visuais devem ser acompanhados de título, resumo e palavras- chave, com resumos em versões em espanhol ou inglês. O resumo não poderá exceder o máximo de 250 palavras. O texto do resumo deve apresentar, de forma sucinta, a abordagem principal (o foco central) de sua pesquisa de modo a permitir ao leitor identificar rapidamente o assunto tratado.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000">
                <a:latin typeface="Times New Roman"/>
                <a:ea typeface="Times New Roman"/>
                <a:cs typeface="Times New Roman"/>
                <a:sym typeface="Times New Roman"/>
              </a:rPr>
              <a:t>Palavras-chave</a:t>
            </a: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: Primeira; segunda; terceira.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712950" y="1400450"/>
            <a:ext cx="7918800" cy="35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latin typeface="Times New Roman"/>
                <a:ea typeface="Times New Roman"/>
                <a:cs typeface="Times New Roman"/>
                <a:sym typeface="Times New Roman"/>
              </a:rPr>
              <a:t>Introdução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As comunicações aprovadas (artigo e/ou ensaio visual) serão divulgadas até o dia </a:t>
            </a:r>
            <a:r>
              <a:rPr b="1" lang="fr" sz="1800">
                <a:latin typeface="Times New Roman"/>
                <a:ea typeface="Times New Roman"/>
                <a:cs typeface="Times New Roman"/>
                <a:sym typeface="Times New Roman"/>
              </a:rPr>
              <a:t>06 de setembro de 2023 às 21h00</a:t>
            </a:r>
            <a:r>
              <a:rPr lang="fr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e deverão ser apresentadas no evento de forma presencial ou por exibição de vídeo gravado.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Os autores terão um período de 10 a 15 minutos para apresentação de seu trabalho, sendo ele de modo presencial ou por vídeo. Caso o proponente opte por apresentação em vídeo, o arquivo deverá ser enviado no formato .mp4 (1920 x 1080 px), até o dia </a:t>
            </a:r>
            <a:r>
              <a:rPr b="1" lang="fr" sz="1800">
                <a:latin typeface="Times New Roman"/>
                <a:ea typeface="Times New Roman"/>
                <a:cs typeface="Times New Roman"/>
                <a:sym typeface="Times New Roman"/>
              </a:rPr>
              <a:t>24 de setembro de 2023 às 23h59min. </a:t>
            </a: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Recomenda-se a utilização de um aplicativo de reunião online que grave no computador (Zoom por exemplo) utilizando </a:t>
            </a: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este</a:t>
            </a: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 template como modelo para a apresentação.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712950" y="1400450"/>
            <a:ext cx="7918800" cy="35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" sz="1800">
                <a:latin typeface="Times New Roman"/>
                <a:ea typeface="Times New Roman"/>
                <a:cs typeface="Times New Roman"/>
                <a:sym typeface="Times New Roman"/>
              </a:rPr>
              <a:t>Este template é apenas um modelo e pode ser adaptado conforme a quantidade de textos ou de imagens, sendo considerado apenas o tempo total de apresentação de até 15 minutos no máximo.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ção gerada automaticamente com confiança média"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2324" y="1251825"/>
            <a:ext cx="3499320" cy="329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8855" y="1251825"/>
            <a:ext cx="3499320" cy="329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1182325" y="4650900"/>
            <a:ext cx="7053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540385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1: autoria, título, técnica, dimensões, local, data. Foto: autoria, data. 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775" y="182175"/>
            <a:ext cx="4351149" cy="4279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7242" y="182175"/>
            <a:ext cx="4351158" cy="427923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1045050" y="4650900"/>
            <a:ext cx="705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540385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1: autoria, título, técnica, dimensões, local, data. Foto: autoria, data.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ctrTitle"/>
          </p:nvPr>
        </p:nvSpPr>
        <p:spPr>
          <a:xfrm>
            <a:off x="712950" y="1400450"/>
            <a:ext cx="7918800" cy="35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700"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1"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latin typeface="Times New Roman"/>
                <a:ea typeface="Times New Roman"/>
                <a:cs typeface="Times New Roman"/>
                <a:sym typeface="Times New Roman"/>
              </a:rPr>
              <a:t>BELTRANO, S. </a:t>
            </a:r>
            <a:r>
              <a:rPr b="1" lang="fr" sz="1700">
                <a:latin typeface="Times New Roman"/>
                <a:ea typeface="Times New Roman"/>
                <a:cs typeface="Times New Roman"/>
                <a:sym typeface="Times New Roman"/>
              </a:rPr>
              <a:t>Título do livro</a:t>
            </a:r>
            <a:r>
              <a:rPr lang="fr" sz="1700">
                <a:latin typeface="Times New Roman"/>
                <a:ea typeface="Times New Roman"/>
                <a:cs typeface="Times New Roman"/>
                <a:sym typeface="Times New Roman"/>
              </a:rPr>
              <a:t>. Cidade: Editora, 2000. 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BARBOSA, Ana Mae; COUTINHO, Rejane Galvão. Ensino da Arte no Brasil: aspectos históricos e metodológicos. In: COUTINHO,</a:t>
            </a:r>
            <a:r>
              <a:rPr b="1" lang="fr" sz="17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" sz="17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R. G.; SCHLÜNZEN JUNIOR, K.; . SCHLÜNZEN, E. T. M (Org.). </a:t>
            </a:r>
            <a:r>
              <a:rPr b="1" lang="fr" sz="17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Artes</a:t>
            </a:r>
            <a:r>
              <a:rPr lang="fr" sz="17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[e-book]. São Paulo: Cultura Acadêmica: Universidade Estadual Paulista: Núcleo de Educação a Distância, 2013. Coleção Temas de Formação, v.5, p. 56-112. </a:t>
            </a:r>
            <a:r>
              <a:rPr lang="fr"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latin typeface="Times New Roman"/>
                <a:ea typeface="Times New Roman"/>
                <a:cs typeface="Times New Roman"/>
                <a:sym typeface="Times New Roman"/>
              </a:rPr>
              <a:t>ENCICLOPÉDIA da música brasileira. São Paulo, 1998. Disponível em: &lt;http://www.uol.com.br/encmusical/&gt;. Acesso em: 16 ago. 2001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800" y="356475"/>
            <a:ext cx="54006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