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7" r:id="rId6"/>
    <p:sldId id="279" r:id="rId7"/>
    <p:sldId id="281" r:id="rId8"/>
    <p:sldId id="282" r:id="rId9"/>
    <p:sldId id="284" r:id="rId10"/>
    <p:sldId id="297" r:id="rId11"/>
    <p:sldId id="298" r:id="rId12"/>
    <p:sldId id="299" r:id="rId13"/>
    <p:sldId id="300" r:id="rId14"/>
    <p:sldId id="296" r:id="rId15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215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36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pPr rtl="0"/>
            <a:fld id="{86753484-A5BF-4A2A-991F-0E06536CD82A}" type="datetime1">
              <a:rPr lang="pt-BR" smtClean="0"/>
              <a:t>13/12/2023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BBEB6193-5AA7-489B-8575-00593FC261DE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pt-BR" sz="1200"/>
            </a:lvl1pPr>
          </a:lstStyle>
          <a:p>
            <a:fld id="{98061701-E536-49D5-A9A6-4E984BBBCCBB}" type="datetime1">
              <a:rPr lang="pt-BR" smtClean="0"/>
              <a:pPr/>
              <a:t>13/12/2023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pt-BR"/>
            </a:defPPr>
          </a:lstStyle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pt-BR"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pt-BR" sz="1200"/>
            </a:lvl1pPr>
          </a:lstStyle>
          <a:p>
            <a:pPr rtl="0"/>
            <a:fld id="{10895658-EA1F-4910-80AB-4DA76E16747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372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3198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145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6474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85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4080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498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7361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9205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6852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0895658-EA1F-4910-80AB-4DA76E167475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913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tângulo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rtlCol="0" anchor="b"/>
          <a:lstStyle>
            <a:lvl1pPr algn="l">
              <a:defRPr lang="pt-BR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lang="pt-BR" sz="1800">
                <a:solidFill>
                  <a:schemeClr val="tx2"/>
                </a:solidFill>
              </a:defRPr>
            </a:lvl1pPr>
            <a:lvl2pPr marL="457200" indent="0" algn="ctr">
              <a:buNone/>
              <a:defRPr lang="pt-BR" sz="2000"/>
            </a:lvl2pPr>
            <a:lvl3pPr marL="914400" indent="0" algn="ctr">
              <a:buNone/>
              <a:defRPr lang="pt-BR" sz="1800"/>
            </a:lvl3pPr>
            <a:lvl4pPr marL="1371600" indent="0" algn="ctr">
              <a:buNone/>
              <a:defRPr lang="pt-BR" sz="1600"/>
            </a:lvl4pPr>
            <a:lvl5pPr marL="1828800" indent="0" algn="ctr">
              <a:buNone/>
              <a:defRPr lang="pt-BR" sz="1600"/>
            </a:lvl5pPr>
            <a:lvl6pPr marL="2286000" indent="0" algn="ctr">
              <a:buNone/>
              <a:defRPr lang="pt-BR" sz="1600"/>
            </a:lvl6pPr>
            <a:lvl7pPr marL="2743200" indent="0" algn="ctr">
              <a:buNone/>
              <a:defRPr lang="pt-BR" sz="1600"/>
            </a:lvl7pPr>
            <a:lvl8pPr marL="3200400" indent="0" algn="ctr">
              <a:buNone/>
              <a:defRPr lang="pt-BR" sz="1600"/>
            </a:lvl8pPr>
            <a:lvl9pPr marL="3657600" indent="0" algn="ctr">
              <a:buNone/>
              <a:defRPr lang="pt-BR" sz="1600"/>
            </a:lvl9pPr>
          </a:lstStyle>
          <a:p>
            <a:pPr rtl="0"/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" name="Retângulo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upo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upo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upo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upo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upo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upo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upo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pt-BR"/>
                          </a:defPPr>
                        </a:lstStyle>
                        <a:p>
                          <a:pPr algn="ctr" rtl="0"/>
                          <a:r>
                            <a:rPr lang="pt-B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pt-BR"/>
                        </a:defPPr>
                      </a:lstStyle>
                      <a:p>
                        <a:pPr algn="ctr" rtl="0"/>
                        <a:r>
                          <a:rPr lang="pt-BR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r>
                <a:rPr lang="pt-BR"/>
                <a:t> </a:t>
              </a:r>
            </a:p>
          </p:txBody>
        </p:sp>
      </p:grpSp>
      <p:sp>
        <p:nvSpPr>
          <p:cNvPr id="23" name="Forma livre: Forma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68" name="Retângulo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291" name="Retângulo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297" name="Gráfico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áfico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Conector Reto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 de mercad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pt-B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pt-BR" sz="1000"/>
            </a:lvl2pPr>
            <a:lvl3pPr>
              <a:defRPr lang="pt-BR" sz="1000"/>
            </a:lvl3pPr>
            <a:lvl4pPr>
              <a:defRPr lang="pt-BR" sz="1000"/>
            </a:lvl4pPr>
            <a:lvl5pPr>
              <a:defRPr lang="pt-BR" sz="1000"/>
            </a:lvl5pPr>
          </a:lstStyle>
          <a:p>
            <a:pPr lvl="0" rtl="0"/>
            <a:r>
              <a:rPr lang="pt-BR"/>
              <a:t>Adicionar texto</a:t>
            </a:r>
          </a:p>
        </p:txBody>
      </p:sp>
      <p:sp>
        <p:nvSpPr>
          <p:cNvPr id="30" name="Espaço Reservado para Texto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pt-B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pt-BR" sz="1000"/>
            </a:lvl2pPr>
            <a:lvl3pPr>
              <a:defRPr lang="pt-BR" sz="1000"/>
            </a:lvl3pPr>
            <a:lvl4pPr>
              <a:defRPr lang="pt-BR" sz="1000"/>
            </a:lvl4pPr>
            <a:lvl5pPr>
              <a:defRPr lang="pt-BR" sz="1000"/>
            </a:lvl5pPr>
          </a:lstStyle>
          <a:p>
            <a:pPr lvl="0" rtl="0"/>
            <a:r>
              <a:rPr lang="pt-BR"/>
              <a:t>Adicionar texto</a:t>
            </a:r>
          </a:p>
        </p:txBody>
      </p:sp>
      <p:sp>
        <p:nvSpPr>
          <p:cNvPr id="32" name="Espaço Reservado para Texto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pt-BR"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pt-BR" sz="1000"/>
            </a:lvl2pPr>
            <a:lvl3pPr>
              <a:defRPr lang="pt-BR" sz="1000"/>
            </a:lvl3pPr>
            <a:lvl4pPr>
              <a:defRPr lang="pt-BR" sz="1000"/>
            </a:lvl4pPr>
            <a:lvl5pPr>
              <a:defRPr lang="pt-BR" sz="1000"/>
            </a:lvl5pPr>
          </a:lstStyle>
          <a:p>
            <a:pPr lvl="0" rtl="0"/>
            <a:r>
              <a:rPr lang="pt-BR"/>
              <a:t>Adicionar texto</a:t>
            </a:r>
          </a:p>
        </p:txBody>
      </p:sp>
      <p:sp>
        <p:nvSpPr>
          <p:cNvPr id="63" name="Espaço Reservado para Data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15" name="Espaço Reservado para Texto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pt-BR" sz="2000">
                <a:solidFill>
                  <a:schemeClr val="tx2"/>
                </a:solidFill>
              </a:defRPr>
            </a:lvl1pPr>
            <a:lvl2pPr>
              <a:defRPr lang="pt-BR" sz="1600">
                <a:solidFill>
                  <a:schemeClr val="tx2"/>
                </a:solidFill>
              </a:defRPr>
            </a:lvl2pPr>
            <a:lvl3pPr>
              <a:defRPr lang="pt-BR" sz="1600">
                <a:solidFill>
                  <a:schemeClr val="tx2"/>
                </a:solidFill>
              </a:defRPr>
            </a:lvl3pPr>
            <a:lvl4pPr>
              <a:defRPr lang="pt-BR" sz="1600">
                <a:solidFill>
                  <a:schemeClr val="tx2"/>
                </a:solidFill>
              </a:defRPr>
            </a:lvl4pPr>
            <a:lvl5pPr>
              <a:defRPr lang="pt-B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6" name="Espaço Reservado para Texto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pt-BR" sz="2000">
                <a:solidFill>
                  <a:schemeClr val="tx2"/>
                </a:solidFill>
              </a:defRPr>
            </a:lvl1pPr>
            <a:lvl2pPr>
              <a:defRPr lang="pt-BR" sz="1600">
                <a:solidFill>
                  <a:schemeClr val="tx2"/>
                </a:solidFill>
              </a:defRPr>
            </a:lvl2pPr>
            <a:lvl3pPr>
              <a:defRPr lang="pt-BR" sz="1600">
                <a:solidFill>
                  <a:schemeClr val="tx2"/>
                </a:solidFill>
              </a:defRPr>
            </a:lvl3pPr>
            <a:lvl4pPr>
              <a:defRPr lang="pt-BR" sz="1600">
                <a:solidFill>
                  <a:schemeClr val="tx2"/>
                </a:solidFill>
              </a:defRPr>
            </a:lvl4pPr>
            <a:lvl5pPr>
              <a:defRPr lang="pt-B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8" name="Espaço Reservado para Texto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pt-BR" sz="2000">
                <a:solidFill>
                  <a:schemeClr val="tx2"/>
                </a:solidFill>
              </a:defRPr>
            </a:lvl1pPr>
            <a:lvl2pPr>
              <a:defRPr lang="pt-BR" sz="1600">
                <a:solidFill>
                  <a:schemeClr val="tx2"/>
                </a:solidFill>
              </a:defRPr>
            </a:lvl2pPr>
            <a:lvl3pPr>
              <a:defRPr lang="pt-BR" sz="1600">
                <a:solidFill>
                  <a:schemeClr val="tx2"/>
                </a:solidFill>
              </a:defRPr>
            </a:lvl3pPr>
            <a:lvl4pPr>
              <a:defRPr lang="pt-BR" sz="1600">
                <a:solidFill>
                  <a:schemeClr val="tx2"/>
                </a:solidFill>
              </a:defRPr>
            </a:lvl4pPr>
            <a:lvl5pPr>
              <a:defRPr lang="pt-BR" sz="160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40" name="Retângulo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44" name="Forma livre: Forma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48" name="Elemento gráfico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Elemento gráfico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Conector Reto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64" name="Espaço Reservado para Rodapé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65" name="Espaço Reservado para o Número do Slide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TÍTULO</a:t>
            </a:r>
          </a:p>
        </p:txBody>
      </p: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pt-BR" sz="1600"/>
            </a:lvl1pPr>
            <a:lvl2pPr>
              <a:lnSpc>
                <a:spcPts val="2000"/>
              </a:lnSpc>
              <a:defRPr lang="pt-BR" sz="1600"/>
            </a:lvl2pPr>
            <a:lvl3pPr>
              <a:lnSpc>
                <a:spcPts val="2000"/>
              </a:lnSpc>
              <a:defRPr lang="pt-BR" sz="1600"/>
            </a:lvl3pPr>
            <a:lvl4pPr>
              <a:lnSpc>
                <a:spcPts val="2000"/>
              </a:lnSpc>
              <a:defRPr lang="pt-BR" sz="1600"/>
            </a:lvl4pPr>
            <a:lvl5pPr>
              <a:lnSpc>
                <a:spcPts val="2000"/>
              </a:lnSpc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8" name="Espaço Reservado para Texto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pt-BR" sz="1600"/>
            </a:lvl1pPr>
            <a:lvl2pPr>
              <a:lnSpc>
                <a:spcPts val="2000"/>
              </a:lnSpc>
              <a:defRPr lang="pt-BR" sz="1600"/>
            </a:lvl2pPr>
            <a:lvl3pPr>
              <a:lnSpc>
                <a:spcPts val="2000"/>
              </a:lnSpc>
              <a:defRPr lang="pt-BR" sz="1600"/>
            </a:lvl3pPr>
            <a:lvl4pPr>
              <a:lnSpc>
                <a:spcPts val="2000"/>
              </a:lnSpc>
              <a:defRPr lang="pt-BR" sz="1600"/>
            </a:lvl4pPr>
            <a:lvl5pPr>
              <a:lnSpc>
                <a:spcPts val="2000"/>
              </a:lnSpc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12" name="Imagem 11" descr="Um padrão distribuído em preto e branco&#10;&#10;Descrição gerada automaticamente com baixa confiança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26" name="Elemento gráfico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31" name="Elemento gráfico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Espaço Reservado para Data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33" name="Espaço Reservado para Rodapé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34" name="Espaço Reservado para o Número do Slide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de competiçã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TÍTULO</a:t>
            </a:r>
            <a:endParaRPr lang="pt-BR" dirty="0"/>
          </a:p>
        </p:txBody>
      </p:sp>
      <p:sp>
        <p:nvSpPr>
          <p:cNvPr id="10" name="Espaço Reservado para Texto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pt-B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TÍTULO DO QUADRANTE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 rtlCol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pt-B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TÍTULO DO QUADRANTE</a:t>
            </a:r>
          </a:p>
        </p:txBody>
      </p:sp>
      <p:sp>
        <p:nvSpPr>
          <p:cNvPr id="13" name="Espaço Reservado para Texto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 rtlCol="0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lang="pt-B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TÍTULO DO QUADRANTE</a:t>
            </a:r>
          </a:p>
        </p:txBody>
      </p:sp>
      <p:sp>
        <p:nvSpPr>
          <p:cNvPr id="11" name="Espaço Reservado para Texto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pt-B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TÍTULO DO QUADRANTE</a:t>
            </a:r>
          </a:p>
        </p:txBody>
      </p:sp>
      <p:pic>
        <p:nvPicPr>
          <p:cNvPr id="5" name="Elemento gráfico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Data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18" name="Espaço Reservado para Rodapé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19" name="Espaço Reservado para o Número do Slide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ção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Elemento gráfico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áfico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tângulo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pic>
            <p:nvPicPr>
              <p:cNvPr id="9" name="Elemento gráfico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tângulo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pic>
            <p:nvPicPr>
              <p:cNvPr id="12" name="Elemento gráfico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upo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orma livre: Forma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90" name="Forma livre: Forma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9" name="Forma livre: Forma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8" name="Forma livre: Forma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7" name="Forma livre: Forma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6" name="Forma livre: Forma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5" name="Forma livre: Forma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4" name="Forma livre: Forma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3" name="Forma livre: Forma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2" name="Forma Livre: Forma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1" name="Forma livre: Forma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80" name="Forma livre: Forma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79" name="Forma livre: Forma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78" name="Forma livre: Forma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77" name="Forma livre: Forma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76" name="Forma livre: Forma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  <p:sp>
              <p:nvSpPr>
                <p:cNvPr id="73" name="Forma livre: Forma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pt-BR"/>
                  </a:defPPr>
                </a:lstStyle>
                <a:p>
                  <a:pPr algn="ctr" rtl="0"/>
                  <a:endParaRPr lang="pt-BR" dirty="0"/>
                </a:p>
              </p:txBody>
            </p:sp>
          </p:grpSp>
          <p:sp>
            <p:nvSpPr>
              <p:cNvPr id="101" name="Forma livre: Forma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33" name="Forma livre: Forma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55" name="Forma livre: Forma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54" name="Forma livre: Forma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53" name="Forma livre: Forma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52" name="Forma Livre: Forma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51" name="Forma Livre: Forma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50" name="Forma livre: Forma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9" name="Forma livre: Forma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8" name="Forma livre: Forma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7" name="Forma Livre: Forma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6" name="Forma Livre: Forma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5" name="Forma livre: Forma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4" name="Forma livre: Forma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3" name="Forma livre: Forma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2" name="Forma Livre: Forma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1" name="Forma Livre: Forma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40" name="Forma livre: Forma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39" name="Forma livre: Forma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38" name="Forma livre: Forma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37" name="Forma Livre: Forma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>
                <a:defPPr>
                  <a:defRPr lang="pt-BR"/>
                </a:defPPr>
              </a:lstStyle>
              <a:p>
                <a:pPr rtl="0"/>
                <a:endParaRPr lang="pt-BR" dirty="0"/>
              </a:p>
            </p:txBody>
          </p:sp>
          <p:sp>
            <p:nvSpPr>
              <p:cNvPr id="163" name="Forma livre: Forma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84" name="Forma livre: Forma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83" name="Forma livre: Forma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82" name="Forma livre: Forma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81" name="Forma livre: Forma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80" name="Forma livre: Forma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9" name="Forma livre: Forma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8" name="Forma livre: Forma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7" name="Forma livre: Forma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6" name="Forma livre: Forma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5" name="Forma livre: Forma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4" name="Forma livre: Forma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3" name="Forma livre: Forma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2" name="Forma livre: Forma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1" name="Forma livre: Forma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70" name="Forma livre: Forma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69" name="Forma livre: Forma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68" name="Forma livre: Forma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67" name="Forma livre: Forma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</p:grpSp>
      </p:grpSp>
      <p:sp>
        <p:nvSpPr>
          <p:cNvPr id="94" name="Espaço Reservado para Texto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pt-BR" sz="18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2" name="Espaço Reservado para Texto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71" name="Espaço Reservado para Texto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5" name="Espaço Reservado para Texto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74" name="Espaço Reservado para Texto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93" name="Espaço Reservado para Texto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92" name="Espaço Reservado para Texto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209" name="Espaço Reservado para Data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210" name="Espaço Reservado para Rodapé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211" name="Espaço Reservado para o Número do Slid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 com o Subtítul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sp>
        <p:nvSpPr>
          <p:cNvPr id="22" name="Espaço Reservado para Texto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 rtlCol="0">
            <a:noAutofit/>
          </a:bodyPr>
          <a:lstStyle>
            <a:lvl1pPr marL="0" indent="0">
              <a:buNone/>
              <a:defRPr lang="pt-BR" sz="1800"/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</p:txBody>
      </p: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pt-BR" sz="1600"/>
            </a:lvl1pPr>
            <a:lvl2pPr>
              <a:lnSpc>
                <a:spcPts val="2000"/>
              </a:lnSpc>
              <a:defRPr lang="pt-BR" sz="1600"/>
            </a:lvl2pPr>
            <a:lvl3pPr>
              <a:lnSpc>
                <a:spcPts val="2000"/>
              </a:lnSpc>
              <a:defRPr lang="pt-BR" sz="1600"/>
            </a:lvl3pPr>
            <a:lvl4pPr>
              <a:lnSpc>
                <a:spcPts val="2000"/>
              </a:lnSpc>
              <a:defRPr lang="pt-BR" sz="1600"/>
            </a:lvl4pPr>
            <a:lvl5pPr>
              <a:lnSpc>
                <a:spcPts val="2000"/>
              </a:lnSpc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8" name="Espaço Reservado para Texto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 rtlCol="0">
            <a:normAutofit/>
          </a:bodyPr>
          <a:lstStyle>
            <a:lvl1pPr>
              <a:lnSpc>
                <a:spcPts val="2000"/>
              </a:lnSpc>
              <a:defRPr lang="pt-BR" sz="1600"/>
            </a:lvl1pPr>
            <a:lvl2pPr>
              <a:lnSpc>
                <a:spcPts val="2000"/>
              </a:lnSpc>
              <a:defRPr lang="pt-BR" sz="1600"/>
            </a:lvl2pPr>
            <a:lvl3pPr>
              <a:lnSpc>
                <a:spcPts val="2000"/>
              </a:lnSpc>
              <a:defRPr lang="pt-BR" sz="1600"/>
            </a:lvl3pPr>
            <a:lvl4pPr>
              <a:lnSpc>
                <a:spcPts val="2000"/>
              </a:lnSpc>
              <a:defRPr lang="pt-BR" sz="1600"/>
            </a:lvl4pPr>
            <a:lvl5pPr>
              <a:lnSpc>
                <a:spcPts val="2000"/>
              </a:lnSpc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12" name="Imagem 11" descr="Um padrão distribuído em preto e branco&#10;&#10;Descrição gerada automaticamente com baixa confiança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26" name="Elemento gráfico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31" name="Elemento gráfico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Espaço Reservado para Data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33" name="Espaço Reservado para Rodapé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34" name="Espaço Reservado para o Número do Slide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ha do temp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Clique para adicionar um título</a:t>
            </a:r>
            <a:endParaRPr lang="pt-BR" dirty="0"/>
          </a:p>
        </p:txBody>
      </p:sp>
      <p:sp>
        <p:nvSpPr>
          <p:cNvPr id="35" name="Espaço Reservado para Texto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pt-B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t-BR"/>
              <a:t>Título do item</a:t>
            </a:r>
            <a:endParaRPr lang="pt-BR" dirty="0"/>
          </a:p>
        </p:txBody>
      </p:sp>
      <p:sp>
        <p:nvSpPr>
          <p:cNvPr id="36" name="Espaço Reservado para Texto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pt-B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Mês, Ano</a:t>
            </a:r>
            <a:endParaRPr lang="pt-BR" dirty="0"/>
          </a:p>
        </p:txBody>
      </p:sp>
      <p:sp>
        <p:nvSpPr>
          <p:cNvPr id="59" name="Espaço Reservado para Texto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pt-B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t-BR"/>
              <a:t>Título do item</a:t>
            </a:r>
            <a:endParaRPr lang="pt-BR" dirty="0"/>
          </a:p>
        </p:txBody>
      </p:sp>
      <p:sp>
        <p:nvSpPr>
          <p:cNvPr id="60" name="Espaço Reservado para Texto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pt-B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Mês, Ano</a:t>
            </a:r>
            <a:endParaRPr lang="pt-BR" dirty="0"/>
          </a:p>
        </p:txBody>
      </p:sp>
      <p:sp>
        <p:nvSpPr>
          <p:cNvPr id="61" name="Espaço Reservado para Texto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pt-B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t-BR"/>
              <a:t>Título do item</a:t>
            </a:r>
            <a:endParaRPr lang="pt-BR" dirty="0"/>
          </a:p>
        </p:txBody>
      </p:sp>
      <p:sp>
        <p:nvSpPr>
          <p:cNvPr id="62" name="Espaço Reservado para Texto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pt-B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Mês, Ano</a:t>
            </a:r>
            <a:endParaRPr lang="pt-BR" dirty="0"/>
          </a:p>
        </p:txBody>
      </p:sp>
      <p:sp>
        <p:nvSpPr>
          <p:cNvPr id="9" name="Espaço Reservado para Texto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pt-BR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t-BR"/>
              <a:t>Ano</a:t>
            </a:r>
            <a:endParaRPr lang="pt-BR" dirty="0"/>
          </a:p>
        </p:txBody>
      </p:sp>
      <p:sp>
        <p:nvSpPr>
          <p:cNvPr id="10" name="Espaço Reservado para Texto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12" name="Espaço Reservado para Texto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13" name="Espaço Reservado para Texto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15" name="Espaço Reservado para Texto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16" name="Espaço Reservado para Texto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17" name="Espaço Reservado para Texto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19" name="Espaço Reservado para Texto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20" name="Espaço Reservado para Texto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18" name="Espaço Reservado para Texto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21" name="Espaço Reservado para Texto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22" name="Espaço Reservado para Texto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14" name="Espaço Reservado para Texto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ctr">
              <a:buNone/>
              <a:defRPr lang="pt-BR"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pt-BR"/>
              <a:t>Ano</a:t>
            </a:r>
            <a:endParaRPr lang="pt-BR" dirty="0"/>
          </a:p>
        </p:txBody>
      </p:sp>
      <p:sp>
        <p:nvSpPr>
          <p:cNvPr id="23" name="Espaço Reservado para Texto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24" name="Espaço Reservado para Texto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25" name="Espaço Reservado para Texto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26" name="Espaço Reservado para Texto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27" name="Espaço Reservado para Texto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28" name="Espaço Reservado para Texto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29" name="Espaço Reservado para Texto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31" name="Espaço Reservado para Texto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32" name="Espaço Reservado para Texto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30" name="Espaço Reservado para Texto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33" name="Espaço Reservado para Texto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34" name="Espaço Reservado para Texto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lang="pt-BR" sz="1000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pt-BR"/>
              <a:t>MM</a:t>
            </a:r>
            <a:endParaRPr lang="pt-BR" dirty="0"/>
          </a:p>
        </p:txBody>
      </p:sp>
      <p:sp>
        <p:nvSpPr>
          <p:cNvPr id="37" name="Seta: Direita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Elemento gráfico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spaço Reservado para Texto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pt-B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t-BR"/>
              <a:t>Título do item</a:t>
            </a:r>
            <a:endParaRPr lang="pt-BR" dirty="0"/>
          </a:p>
        </p:txBody>
      </p:sp>
      <p:sp>
        <p:nvSpPr>
          <p:cNvPr id="64" name="Espaço Reservado para Texto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pt-B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Mês, Ano</a:t>
            </a:r>
            <a:endParaRPr lang="pt-BR" dirty="0"/>
          </a:p>
        </p:txBody>
      </p:sp>
      <p:sp>
        <p:nvSpPr>
          <p:cNvPr id="65" name="Espaço Reservado para Texto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pt-B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t-BR"/>
              <a:t>Título do item</a:t>
            </a:r>
            <a:endParaRPr lang="pt-BR" dirty="0"/>
          </a:p>
        </p:txBody>
      </p:sp>
      <p:sp>
        <p:nvSpPr>
          <p:cNvPr id="66" name="Espaço Reservado para Texto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pt-B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Mês, Ano</a:t>
            </a:r>
            <a:endParaRPr lang="pt-BR" dirty="0"/>
          </a:p>
        </p:txBody>
      </p:sp>
      <p:sp>
        <p:nvSpPr>
          <p:cNvPr id="67" name="Espaço Reservado para Texto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rtlCol="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lang="pt-BR"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pt-BR"/>
              <a:t>Título do item</a:t>
            </a:r>
            <a:endParaRPr lang="pt-BR" dirty="0"/>
          </a:p>
        </p:txBody>
      </p:sp>
      <p:sp>
        <p:nvSpPr>
          <p:cNvPr id="68" name="Espaço Reservado para Texto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rtlCol="0" anchor="t" anchorCtr="0">
            <a:noAutofit/>
          </a:bodyPr>
          <a:lstStyle>
            <a:lvl1pPr marL="0" indent="0" algn="ctr">
              <a:buNone/>
              <a:defRPr lang="pt-BR"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pt-BR"/>
              <a:t>Mês, Ano</a:t>
            </a:r>
            <a:endParaRPr lang="pt-BR" dirty="0"/>
          </a:p>
        </p:txBody>
      </p:sp>
      <p:sp>
        <p:nvSpPr>
          <p:cNvPr id="40" name="Espaço Reservado para Data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41" name="Espaço Reservado para Rodapé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42" name="Espaço Reservado para o Número do Slide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 rtlCol="0">
            <a:normAutofit/>
          </a:bodyPr>
          <a:lstStyle>
            <a:lvl1pPr marL="0" indent="0">
              <a:buNone/>
              <a:defRPr lang="pt-BR" sz="1600"/>
            </a:lvl1pPr>
            <a:lvl2pPr marL="457200" indent="0">
              <a:buNone/>
              <a:defRPr lang="pt-BR" sz="1600"/>
            </a:lvl2pPr>
            <a:lvl3pPr marL="914400" indent="0">
              <a:buNone/>
              <a:defRPr lang="pt-BR" sz="1600"/>
            </a:lvl3pPr>
            <a:lvl4pPr marL="1371600" indent="0">
              <a:buNone/>
              <a:defRPr lang="pt-BR" sz="1600"/>
            </a:lvl4pPr>
            <a:lvl5pPr marL="1828800" indent="0">
              <a:buNone/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7" name="Retângulo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1" name="Espaço Reservado para Data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12" name="Espaço Reservado para Rodapé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13" name="Espaço Reservado para o Número do Slide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 - 4 ou ma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12" name="Espaço Reservado para Texto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pt-B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13" name="Espaço Reservado para Imagem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4" name="Espaço Reservado para Texto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15" name="Espaço Reservado para Texto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pt-B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19" name="Espaço Reservado para Imagem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0" name="Espaço Reservado para Texto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21" name="Espaço Reservado para Texto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pt-B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16" name="Espaço Reservado para Imagem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7" name="Espaço Reservado para Texto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18" name="Espaço Reservado para Texto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 rtlCol="0">
            <a:noAutofit/>
          </a:bodyPr>
          <a:lstStyle>
            <a:lvl1pPr marL="0" indent="0">
              <a:buNone/>
              <a:defRPr lang="pt-B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Espaço Reservado para Data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33" name="Espaço Reservado para Rodapé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46" name="Espaço Reservado para o Número do Slide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 - 8 ou ma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1" name="Espaço Reservado para Texto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12" name="Espaço Reservado para Texto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13" name="Espaço Reservado para Imagem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4" name="Espaço Reservado para Texto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15" name="Espaço Reservado para Texto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19" name="Espaço Reservado para Imagem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0" name="Espaço Reservado para Texto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21" name="Espaço Reservado para Texto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16" name="Espaço Reservado para Imagem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7" name="Espaço Reservado para Texto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18" name="Espaço Reservado para Texto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34" name="Espaço Reservado para Imagem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35" name="Espaço Reservado para Texto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36" name="Espaço Reservado para Texto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37" name="Espaço Reservado para Imagem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38" name="Espaço Reservado para Texto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39" name="Espaço Reservado para Texto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43" name="Espaço Reservado para Imagem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4" name="Espaço Reservado para Texto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45" name="Espaço Reservado para Texto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40" name="Espaço Reservado para Imagem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1" name="Espaço Reservado para Texto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42" name="Espaço Reservado para Texto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 rtlCol="0">
            <a:noAutofit/>
          </a:bodyPr>
          <a:lstStyle>
            <a:lvl1pPr marL="0" indent="0">
              <a:buNone/>
              <a:defRPr lang="pt-BR"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lang="pt-BR"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 rtl="0"/>
            <a:r>
              <a:rPr lang="pt-BR"/>
              <a:t>Título</a:t>
            </a:r>
          </a:p>
        </p:txBody>
      </p:sp>
      <p:pic>
        <p:nvPicPr>
          <p:cNvPr id="49" name="Elemento gráfico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Espaço Reservado para Data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51" name="Espaço Reservado para Rodapé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52" name="Espaço Reservado para o Número do Slide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ment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14" name="Imagem 13" descr="Um padrão distribuído em preto e branco&#10;&#10;Descrição gerada automaticamente com baixa confiança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20" name="Forma livre: Forma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22" name="Elemento gráfico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61" name="Espaço Reservado para Texto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65" name="Espaço Reservado para Texto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 rtlCol="0">
            <a:noAutofit/>
          </a:bodyPr>
          <a:lstStyle>
            <a:lvl1pPr marL="0" indent="0" algn="r">
              <a:buNone/>
              <a:defRPr lang="pt-B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58" name="Espaço Reservado para Texto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62" name="Espaço Reservado para Texto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66" name="Espaço Reservado para Texto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 rtlCol="0">
            <a:noAutofit/>
          </a:bodyPr>
          <a:lstStyle>
            <a:lvl1pPr marL="0" indent="0">
              <a:buNone/>
              <a:defRPr lang="pt-B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59" name="Espaço Reservado para Texto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63" name="Espaço Reservado para Texto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 rtlCol="0">
            <a:noAutofit/>
          </a:bodyPr>
          <a:lstStyle>
            <a:lvl1pPr marL="0" indent="0" algn="r">
              <a:buNone/>
              <a:defRPr lang="pt-B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67" name="Espaço Reservado para Texto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 rtlCol="0">
            <a:noAutofit/>
          </a:bodyPr>
          <a:lstStyle>
            <a:lvl1pPr marL="0" indent="0" algn="r">
              <a:buNone/>
              <a:defRPr lang="pt-B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  <a:lvl2pPr>
              <a:defRPr lang="pt-BR">
                <a:solidFill>
                  <a:schemeClr val="bg1"/>
                </a:solidFill>
              </a:defRPr>
            </a:lvl2pPr>
            <a:lvl3pPr>
              <a:defRPr lang="pt-BR">
                <a:solidFill>
                  <a:schemeClr val="bg1"/>
                </a:solidFill>
              </a:defRPr>
            </a:lvl3pPr>
            <a:lvl4pPr>
              <a:defRPr lang="pt-BR">
                <a:solidFill>
                  <a:schemeClr val="bg1"/>
                </a:solidFill>
              </a:defRPr>
            </a:lvl4pPr>
            <a:lvl5pPr>
              <a:defRPr lang="pt-BR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0" name="Espaço Reservado para Texto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64" name="Espaço Reservado para Texto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 rtlCol="0">
            <a:noAutofit/>
          </a:bodyPr>
          <a:lstStyle>
            <a:lvl1pPr marL="0" indent="0">
              <a:buNone/>
              <a:defRPr lang="pt-BR"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68" name="Espaço Reservado para Texto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 rtlCol="0">
            <a:noAutofit/>
          </a:bodyPr>
          <a:lstStyle>
            <a:lvl1pPr marL="0" indent="0">
              <a:buNone/>
              <a:defRPr lang="pt-BR"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lang="pt-BR" sz="1800">
                <a:solidFill>
                  <a:schemeClr val="bg1"/>
                </a:solidFill>
              </a:defRPr>
            </a:lvl2pPr>
            <a:lvl3pPr marL="914400" indent="0">
              <a:buNone/>
              <a:defRPr lang="pt-BR" sz="1600">
                <a:solidFill>
                  <a:schemeClr val="bg1"/>
                </a:solidFill>
              </a:defRPr>
            </a:lvl3pPr>
            <a:lvl4pPr marL="1371600" indent="0">
              <a:buNone/>
              <a:defRPr lang="pt-BR" sz="1400">
                <a:solidFill>
                  <a:schemeClr val="bg1"/>
                </a:solidFill>
              </a:defRPr>
            </a:lvl4pPr>
            <a:lvl5pPr marL="1828800" indent="0">
              <a:buNone/>
              <a:defRPr lang="pt-BR"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pt-BR"/>
              <a:t>Texto</a:t>
            </a:r>
          </a:p>
        </p:txBody>
      </p:sp>
      <p:sp>
        <p:nvSpPr>
          <p:cNvPr id="15" name="Espaço Reservado para Data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16" name="Espaço Reservado para Rodapé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17" name="Espaço Reservado para o Número do Slide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2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à direit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tângulo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pt-BR" sz="1800" baseline="0"/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20" name="Imagem 19" descr="Um padrão distribuído em preto e branco&#10;&#10;Descrição gerada automaticamente com baixa confiança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Elemento gráfico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tângulo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14" name="Elemento gráfico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upo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upo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upo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upo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upo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upo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upo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pt-BR"/>
                          </a:defPPr>
                        </a:lstStyle>
                        <a:p>
                          <a:pPr algn="ctr" rtl="0"/>
                          <a:r>
                            <a:rPr lang="pt-B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pt-BR"/>
                        </a:defPPr>
                      </a:lstStyle>
                      <a:p>
                        <a:pPr algn="ctr" rtl="0"/>
                        <a:r>
                          <a:rPr lang="pt-BR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r>
                <a:rPr lang="pt-BR"/>
                <a:t> </a:t>
              </a:r>
            </a:p>
          </p:txBody>
        </p:sp>
      </p:grpSp>
      <p:sp>
        <p:nvSpPr>
          <p:cNvPr id="75" name="Retângulo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74" name="Forma livre: Forma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cxnSp>
        <p:nvCxnSpPr>
          <p:cNvPr id="66" name="Conector Reto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12" name="Espaço Reservado para Data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113" name="Espaço Reservado para Rodapé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114" name="Espaço Reservado para o Número do Slide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 rtlCol="0"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pt-BR" sz="1800"/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pic>
        <p:nvPicPr>
          <p:cNvPr id="26" name="Elemento gráfico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tângulo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9" name="Elemento gráfico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tângulo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12" name="Elemento gráfico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áfico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upo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orma livre: Forma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90" name="Forma livre: Forma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9" name="Forma livre: Forma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8" name="Forma livre: Forma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7" name="Forma livre: Forma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6" name="Forma livre: Forma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5" name="Forma livre: Forma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4" name="Forma livre: Forma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3" name="Forma livre: Forma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2" name="Forma Livre: Forma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1" name="Forma livre: Forma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80" name="Forma livre: Forma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79" name="Forma livre: Forma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78" name="Forma livre: Forma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77" name="Forma livre: Forma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76" name="Forma livre: Forma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73" name="Forma livre: Forma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101" name="Forma livre: Forma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33" name="Forma livre: Forma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55" name="Forma livre: Forma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54" name="Forma livre: Forma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53" name="Forma livre: Forma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52" name="Forma livre: Forma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51" name="Forma Livre: Forma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50" name="Forma livre: Forma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9" name="Forma livre: Forma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8" name="Forma livre: Forma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7" name="Forma Livre: Forma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6" name="Forma Livre: Forma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5" name="Forma livre: Forma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4" name="Forma livre: Forma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3" name="Forma livre: Forma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2" name="Forma Livre: Forma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1" name="Forma Livre: Forma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40" name="Forma livre: Forma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39" name="Forma livre: Forma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38" name="Forma livre: Forma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37" name="Forma Livre: Forma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>
            <a:defPPr>
              <a:defRPr lang="pt-BR"/>
            </a:defPPr>
          </a:lstStyle>
          <a:p>
            <a:pPr rtl="0"/>
            <a:endParaRPr lang="pt-BR" dirty="0"/>
          </a:p>
        </p:txBody>
      </p:sp>
      <p:sp>
        <p:nvSpPr>
          <p:cNvPr id="163" name="Forma livre: Forma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84" name="Forma livre: Forma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83" name="Forma livre: Forma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82" name="Forma livre: Forma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81" name="Forma livre: Forma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80" name="Forma livre: Forma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9" name="Forma livre: Forma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8" name="Forma livre: Forma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7" name="Forma livre: Forma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6" name="Forma livre: Forma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5" name="Forma livre: Forma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4" name="Forma livre: Forma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3" name="Forma livre: Forma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2" name="Forma livre: Forma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1" name="Forma livre: Forma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70" name="Forma livre: Forma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69" name="Forma livre: Forma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68" name="Forma livre: Forma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67" name="Forma livre: Forma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209" name="Espaço Reservado para Data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210" name="Espaço Reservado para Rodapé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211" name="Espaço Reservado para o Número do Slid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a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Elemento gráfico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tângulo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9" name="Elemento gráfico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tângulo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12" name="Elemento gráfico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áfico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upo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orma livre: Forma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90" name="Forma livre: Forma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9" name="Forma livre: Forma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8" name="Forma livre: Forma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7" name="Forma livre: Forma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6" name="Forma livre: Forma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5" name="Forma livre: Forma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4" name="Forma livre: Forma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3" name="Forma livre: Forma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2" name="Forma Livre: Forma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1" name="Forma livre: Forma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80" name="Forma livre: Forma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79" name="Forma livre: Forma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78" name="Forma livre: Forma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77" name="Forma livre: Forma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76" name="Forma livre: Forma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73" name="Forma livre: Forma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</p:grpSp>
        <p:sp>
          <p:nvSpPr>
            <p:cNvPr id="101" name="Forma livre: Forma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33" name="Forma livre: Forma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55" name="Forma livre: Forma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54" name="Forma livre: Forma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53" name="Forma livre: Forma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52" name="Forma Livre: Forma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51" name="Forma Livre: Forma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50" name="Forma livre: Forma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9" name="Forma livre: Forma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8" name="Forma livre: Forma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7" name="Forma Livre: Forma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6" name="Forma Livre: Forma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5" name="Forma livre: Forma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4" name="Forma livre: Forma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3" name="Forma livre: Forma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2" name="Forma Livre: Forma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1" name="Forma Livre: Forma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40" name="Forma livre: Forma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39" name="Forma livre: Forma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38" name="Forma livre: Forma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37" name="Forma Livre: Forma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pt-BR"/>
              </a:defPPr>
            </a:lstStyle>
            <a:p>
              <a:pPr rtl="0"/>
              <a:endParaRPr lang="pt-BR" dirty="0"/>
            </a:p>
          </p:txBody>
        </p:sp>
        <p:sp>
          <p:nvSpPr>
            <p:cNvPr id="163" name="Forma livre: Forma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84" name="Forma livre: Forma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83" name="Forma livre: Forma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82" name="Forma livre: Forma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81" name="Forma livre: Forma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80" name="Forma livre: Forma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9" name="Forma livre: Forma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8" name="Forma livre: Forma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7" name="Forma livre: Forma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6" name="Forma livre: Forma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5" name="Forma livre: Forma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4" name="Forma livre: Forma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3" name="Forma livre: Forma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2" name="Forma livre: Forma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1" name="Forma livre: Forma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70" name="Forma livre: Forma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69" name="Forma livre: Forma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68" name="Forma livre: Forma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67" name="Forma livre: Forma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96" name="Espaço Reservado para Texto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95" name="Espaço Reservado para Texto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98" name="Espaço Reservado para Texto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97" name="Espaço Reservado para Texto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00" name="Espaço Reservado para Texto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99" name="Espaço Reservado para Texto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03" name="Espaço Reservado para Texto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102" name="Espaço Reservado para Texto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05" name="Espaço Reservado para Texto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104" name="Espaço Reservado para Texto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209" name="Espaço Reservado para Data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210" name="Espaço Reservado para Rodapé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211" name="Espaço Reservado para o Número do Slide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çã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33" name="Retângulo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35" name="Imagem 34" descr="Um padrão distribuído em preto e branco&#10;&#10;Descrição gerada automaticamente com baixa confiança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Elemento gráfico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38" name="Elemento gráfico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upo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upo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upo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upo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upo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upo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upo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pt-BR"/>
                              </a:defPPr>
                            </a:lstStyle>
                            <a:p>
                              <a:pPr algn="ctr" rtl="0"/>
                              <a:r>
                                <a:rPr lang="pt-BR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pt-BR"/>
                              </a:defPPr>
                            </a:lstStyle>
                            <a:p>
                              <a:pPr algn="ctr" rtl="0"/>
                              <a:r>
                                <a:rPr lang="pt-B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pt-BR"/>
                          </a:defPPr>
                        </a:lstStyle>
                        <a:p>
                          <a:pPr algn="ctr" rtl="0"/>
                          <a:r>
                            <a:rPr lang="pt-B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pt-BR"/>
                        </a:defPPr>
                      </a:lstStyle>
                      <a:p>
                        <a:pPr algn="ctr" rtl="0"/>
                        <a:r>
                          <a:rPr lang="pt-BR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</p:grpSp>
        <p:sp>
          <p:nvSpPr>
            <p:cNvPr id="61" name="Retângulo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62" name="Forma livre: Forma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cxnSp>
          <p:nvCxnSpPr>
            <p:cNvPr id="63" name="Conector Reto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75" name="Espaço Reservado para Texto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72" name="Espaço Reservado para Texto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2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92" name="Espaço Reservado para Texto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74" name="Espaço Reservado para Texto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2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95" name="Espaço Reservado para Texto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93" name="Espaço Reservado para Texto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2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96" name="Espaço Reservado para Texto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94" name="Espaço Reservado para Texto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2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9" name="Espaço Reservado para Data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70" name="Espaço Reservado para Rodapé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71" name="Espaço Reservado para o Número do Slide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ão geral do produ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tângulo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33" name="Retângulo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pic>
            <p:nvPicPr>
              <p:cNvPr id="8" name="Elemento gráfico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tângulo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</p:grpSp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tângulo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34" name="Retângulo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pic>
            <p:nvPicPr>
              <p:cNvPr id="35" name="Imagem 34" descr="Um padrão distribuído em preto e branco&#10;&#10;Descrição gerada automaticamente com baixa confiança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Elemento gráfico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tângulo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pic>
            <p:nvPicPr>
              <p:cNvPr id="38" name="Elemento gráfico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upo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upo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upo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upo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upo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upo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upo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upo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pt-BR"/>
                                </a:defPPr>
                              </a:lstStyle>
                              <a:p>
                                <a:pPr algn="ctr" rtl="0"/>
                                <a:r>
                                  <a:rPr lang="pt-BR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pt-BR"/>
                                </a:defPPr>
                              </a:lstStyle>
                              <a:p>
                                <a:pPr algn="ctr" rtl="0"/>
                                <a:r>
                                  <a:rPr lang="pt-BR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pt-BR"/>
                              </a:defPPr>
                            </a:lstStyle>
                            <a:p>
                              <a:pPr algn="ctr" rtl="0"/>
                              <a:r>
                                <a:rPr lang="pt-B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pt-BR"/>
                          </a:defPPr>
                        </a:lstStyle>
                        <a:p>
                          <a:pPr algn="ctr" rtl="0"/>
                          <a:r>
                            <a:rPr lang="pt-B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pt-BR"/>
                        </a:defPPr>
                      </a:lstStyle>
                      <a:p>
                        <a:pPr algn="ctr" rtl="0"/>
                        <a:r>
                          <a:rPr lang="pt-BR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</p:grpSp>
          <p:sp>
            <p:nvSpPr>
              <p:cNvPr id="61" name="Retângulo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sp>
            <p:nvSpPr>
              <p:cNvPr id="62" name="Forma livre: Forma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  <p:cxnSp>
            <p:nvCxnSpPr>
              <p:cNvPr id="63" name="Conector Reto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endParaRPr lang="pt-BR" dirty="0"/>
              </a:p>
            </p:txBody>
          </p:sp>
        </p:grpSp>
      </p:grpSp>
      <p:sp>
        <p:nvSpPr>
          <p:cNvPr id="69" name="Espaço Reservado para Texto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0" name="Espaço Reservado para Texto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68" name="Espaço Reservado para Texto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3" name="Espaço Reservado para Texto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71" name="Espaço Reservado para Texto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4" name="Espaço Reservado para Texto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 rtlCol="0">
            <a:noAutofit/>
          </a:bodyPr>
          <a:lstStyle>
            <a:lvl1pPr marL="0" indent="0">
              <a:lnSpc>
                <a:spcPts val="2400"/>
              </a:lnSpc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72" name="Espaço Reservado para Texto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 rtlCol="0"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lang="pt-BR" sz="1400">
                <a:solidFill>
                  <a:schemeClr val="tx1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5" name="Espaço Reservado para Data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66" name="Espaço Reservado para Rodapé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67" name="Espaço Reservado para o Número do Slide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à esquer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33" name="Retângulo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8" name="Elemento gráfico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rtlCol="0">
            <a:normAutofit/>
          </a:bodyPr>
          <a:lstStyle>
            <a:lvl1pPr marL="0" indent="0">
              <a:lnSpc>
                <a:spcPts val="2400"/>
              </a:lnSpc>
              <a:buNone/>
              <a:defRPr lang="pt-BR" sz="1800">
                <a:solidFill>
                  <a:schemeClr val="tx2"/>
                </a:solidFill>
              </a:defRPr>
            </a:lvl1pPr>
            <a:lvl2pPr marL="457200" indent="0">
              <a:buNone/>
              <a:defRPr lang="pt-BR" sz="1800"/>
            </a:lvl2pPr>
            <a:lvl3pPr marL="914400" indent="0">
              <a:buNone/>
              <a:defRPr lang="pt-BR" sz="1800"/>
            </a:lvl3pPr>
            <a:lvl4pPr marL="1371600" indent="0">
              <a:buNone/>
              <a:defRPr lang="pt-BR" sz="1800"/>
            </a:lvl4pPr>
            <a:lvl5pPr marL="1828800" indent="0">
              <a:buNone/>
              <a:defRPr lang="pt-BR" sz="18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35" name="Imagem 34" descr="Um padrão distribuído em preto e branco&#10;&#10;Descrição gerada automaticamente com baixa confiança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Elemento gráfico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tângulo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38" name="Elemento gráfico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upo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upo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upo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upo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upo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upo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upo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pt-BR"/>
                          </a:defPPr>
                        </a:lstStyle>
                        <a:p>
                          <a:pPr algn="ctr" rtl="0"/>
                          <a:r>
                            <a:rPr lang="pt-B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pt-BR"/>
                        </a:defPPr>
                      </a:lstStyle>
                      <a:p>
                        <a:pPr algn="ctr" rtl="0"/>
                        <a:r>
                          <a:rPr lang="pt-BR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r>
                <a:rPr lang="pt-BR"/>
                <a:t> </a:t>
              </a:r>
            </a:p>
          </p:txBody>
        </p:sp>
      </p:grpSp>
      <p:sp>
        <p:nvSpPr>
          <p:cNvPr id="61" name="Retângulo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62" name="Forma livre: Forma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cxnSp>
        <p:nvCxnSpPr>
          <p:cNvPr id="63" name="Conector Reto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67" name="Espaço Reservado para Data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68" name="Espaço Reservado para Rodapé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69" name="Espaço Reservado para o Número do Slide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tângulo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rtlCol="0" anchor="b"/>
          <a:lstStyle>
            <a:lvl1pPr algn="ctr">
              <a:defRPr lang="pt-BR" sz="60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/>
              <a:t>Clique para adicionar um título</a:t>
            </a:r>
          </a:p>
        </p:txBody>
      </p:sp>
      <p:sp>
        <p:nvSpPr>
          <p:cNvPr id="168" name="Retângulo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20" name="Elemento Gráfico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Elemento gráfico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Elemento gráfico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tângulo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grpSp>
        <p:nvGrpSpPr>
          <p:cNvPr id="138" name="Grupo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upo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upo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upo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upo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upo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upo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pt-BR"/>
                          </a:defPPr>
                        </a:lstStyle>
                        <a:p>
                          <a:pPr algn="ctr" rtl="0"/>
                          <a:r>
                            <a:rPr lang="pt-B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pt-BR"/>
                        </a:defPPr>
                      </a:lstStyle>
                      <a:p>
                        <a:pPr algn="ctr" rtl="0"/>
                        <a:r>
                          <a:rPr lang="pt-BR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r>
                <a:rPr lang="pt-BR"/>
                <a:t> </a:t>
              </a:r>
            </a:p>
          </p:txBody>
        </p:sp>
      </p:grpSp>
      <p:sp>
        <p:nvSpPr>
          <p:cNvPr id="38" name="Forma livre: Forma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65" name="Retângulo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11" name="Elemento gráfico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Elemento gráfico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tângulo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pic>
        <p:nvPicPr>
          <p:cNvPr id="73" name="Elemento gráfico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Imagem 34" descr="Um padrão distribuído em preto e branco&#10;&#10;Descrição gerada automaticamente com baixa confiança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upo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upo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upo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upo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upo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upo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upo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upo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pt-BR"/>
                          </a:defPPr>
                        </a:lstStyle>
                        <a:p>
                          <a:pPr algn="ctr" rtl="0"/>
                          <a:r>
                            <a:rPr lang="pt-B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pt-BR"/>
                        </a:defPPr>
                      </a:lstStyle>
                      <a:p>
                        <a:pPr algn="ctr" rtl="0"/>
                        <a:r>
                          <a:rPr lang="pt-BR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r>
                <a:rPr lang="pt-BR"/>
                <a:t> </a:t>
              </a:r>
            </a:p>
          </p:txBody>
        </p:sp>
      </p:grpSp>
      <p:sp>
        <p:nvSpPr>
          <p:cNvPr id="67" name="Forma livre: Forma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sp>
        <p:nvSpPr>
          <p:cNvPr id="192" name="Espaço Reservado para Data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193" name="Espaço Reservado para Rodapé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194" name="Espaço Reservado para o Número do Slide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bg1"/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</a:lstStyle>
          <a:p>
            <a:pPr algn="ctr" rtl="0"/>
            <a:endParaRPr lang="pt-BR" dirty="0"/>
          </a:p>
        </p:txBody>
      </p: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de 3 colunas com ícone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O TÍTULO</a:t>
            </a:r>
          </a:p>
        </p:txBody>
      </p:sp>
      <p:sp>
        <p:nvSpPr>
          <p:cNvPr id="60" name="Espaço Reservado para a Imagem Online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 rtlCol="0">
            <a:normAutofit/>
          </a:bodyPr>
          <a:lstStyle>
            <a:lvl1pPr>
              <a:defRPr lang="pt-BR" sz="1200"/>
            </a:lvl1pPr>
          </a:lstStyle>
          <a:p>
            <a:pPr rtl="0"/>
            <a:r>
              <a:rPr lang="pt-BR"/>
              <a:t>Clique no ícone para adicionar uma imagem online</a:t>
            </a:r>
            <a:endParaRPr lang="pt-BR" dirty="0"/>
          </a:p>
        </p:txBody>
      </p:sp>
      <p:sp>
        <p:nvSpPr>
          <p:cNvPr id="61" name="Espaço Reservado para a Imagem Online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 rtlCol="0">
            <a:normAutofit/>
          </a:bodyPr>
          <a:lstStyle>
            <a:lvl1pPr>
              <a:defRPr lang="pt-BR" sz="1200"/>
            </a:lvl1pPr>
          </a:lstStyle>
          <a:p>
            <a:pPr rtl="0"/>
            <a:r>
              <a:rPr lang="pt-BR"/>
              <a:t>Clique no ícone para adicionar uma imagem online</a:t>
            </a:r>
            <a:endParaRPr lang="pt-BR" dirty="0"/>
          </a:p>
        </p:txBody>
      </p:sp>
      <p:sp>
        <p:nvSpPr>
          <p:cNvPr id="62" name="Espaço Reservado para a Imagem Online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 rtlCol="0">
            <a:normAutofit/>
          </a:bodyPr>
          <a:lstStyle>
            <a:lvl1pPr>
              <a:defRPr lang="pt-BR" sz="1200"/>
            </a:lvl1pPr>
          </a:lstStyle>
          <a:p>
            <a:pPr rtl="0"/>
            <a:r>
              <a:rPr lang="pt-BR"/>
              <a:t>Clique no ícone para adicionar uma imagem online</a:t>
            </a:r>
            <a:endParaRPr lang="pt-BR" dirty="0"/>
          </a:p>
        </p:txBody>
      </p:sp>
      <p:sp>
        <p:nvSpPr>
          <p:cNvPr id="17" name="Espaço Reservado para Texto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pt-BR" sz="1600"/>
            </a:lvl1pPr>
            <a:lvl2pPr marL="457200" indent="0" algn="ctr">
              <a:lnSpc>
                <a:spcPts val="2000"/>
              </a:lnSpc>
              <a:buNone/>
              <a:defRPr lang="pt-BR" sz="1600"/>
            </a:lvl2pPr>
            <a:lvl3pPr marL="914400" indent="0" algn="ctr">
              <a:lnSpc>
                <a:spcPts val="2000"/>
              </a:lnSpc>
              <a:buNone/>
              <a:defRPr lang="pt-BR" sz="1600"/>
            </a:lvl3pPr>
            <a:lvl4pPr marL="1371600" indent="0" algn="ctr">
              <a:lnSpc>
                <a:spcPts val="2000"/>
              </a:lnSpc>
              <a:buNone/>
              <a:defRPr lang="pt-BR" sz="1600"/>
            </a:lvl4pPr>
            <a:lvl5pPr marL="1828800" indent="0" algn="ctr">
              <a:lnSpc>
                <a:spcPts val="2000"/>
              </a:lnSpc>
              <a:buNone/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9" name="Espaço Reservado para Texto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16" name="Espaço Reservado para Conteúdo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pt-BR" sz="1600"/>
            </a:lvl1pPr>
            <a:lvl2pPr marL="457200" indent="0" algn="ctr">
              <a:lnSpc>
                <a:spcPts val="2000"/>
              </a:lnSpc>
              <a:buNone/>
              <a:defRPr lang="pt-BR" sz="1600"/>
            </a:lvl2pPr>
            <a:lvl3pPr marL="914400" indent="0" algn="ctr">
              <a:lnSpc>
                <a:spcPts val="2000"/>
              </a:lnSpc>
              <a:buNone/>
              <a:defRPr lang="pt-BR" sz="1600"/>
            </a:lvl3pPr>
            <a:lvl4pPr marL="1371600" indent="0" algn="ctr">
              <a:lnSpc>
                <a:spcPts val="2000"/>
              </a:lnSpc>
              <a:buNone/>
              <a:defRPr lang="pt-BR" sz="1600"/>
            </a:lvl4pPr>
            <a:lvl5pPr marL="1828800" indent="0" algn="ctr">
              <a:lnSpc>
                <a:spcPts val="2000"/>
              </a:lnSpc>
              <a:buNone/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8" name="Espaço Reservado para Texto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 rtlCol="0">
            <a:normAutofit/>
          </a:bodyPr>
          <a:lstStyle>
            <a:lvl1pPr marL="0" indent="0" algn="ctr">
              <a:lnSpc>
                <a:spcPts val="2000"/>
              </a:lnSpc>
              <a:buNone/>
              <a:defRPr lang="pt-BR" sz="1600"/>
            </a:lvl1pPr>
            <a:lvl2pPr marL="457200" indent="0" algn="ctr">
              <a:lnSpc>
                <a:spcPts val="2000"/>
              </a:lnSpc>
              <a:buNone/>
              <a:defRPr lang="pt-BR" sz="1600"/>
            </a:lvl2pPr>
            <a:lvl3pPr marL="914400" indent="0" algn="ctr">
              <a:lnSpc>
                <a:spcPts val="2000"/>
              </a:lnSpc>
              <a:buNone/>
              <a:defRPr lang="pt-BR" sz="1600"/>
            </a:lvl3pPr>
            <a:lvl4pPr marL="1371600" indent="0" algn="ctr">
              <a:lnSpc>
                <a:spcPts val="2000"/>
              </a:lnSpc>
              <a:buNone/>
              <a:defRPr lang="pt-BR" sz="1600"/>
            </a:lvl4pPr>
            <a:lvl5pPr marL="1828800" indent="0" algn="ctr">
              <a:lnSpc>
                <a:spcPts val="2000"/>
              </a:lnSpc>
              <a:buNone/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22" name="Imagem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46" name="Forma livre: Forma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53" name="Elemento gráfico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Espaço Reservado para Data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64" name="Espaço Reservado para Rodapé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65" name="Espaço Reservado para o Número do Slide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ão geral do Mercado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rtlCol="0" anchor="t" anchorCtr="0"/>
          <a:lstStyle>
            <a:lvl1pPr>
              <a:defRPr lang="pt-BR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ADICIONAR TÍTULO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pic>
          <p:nvPicPr>
            <p:cNvPr id="36" name="Elemento gráfico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Elemento gráfico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upo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upo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upo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upo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upo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upo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upo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pt-BR"/>
                              </a:defPPr>
                            </a:lstStyle>
                            <a:p>
                              <a:pPr algn="ctr" rtl="0"/>
                              <a:r>
                                <a:rPr lang="pt-BR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pt-BR"/>
                              </a:defPPr>
                            </a:lstStyle>
                            <a:p>
                              <a:pPr algn="ctr" rtl="0"/>
                              <a:r>
                                <a:rPr lang="pt-BR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pt-BR"/>
                            </a:defPPr>
                          </a:lstStyle>
                          <a:p>
                            <a:pPr algn="ctr" rtl="0"/>
                            <a:r>
                              <a:rPr lang="pt-BR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pt-BR"/>
                          </a:defPPr>
                        </a:lstStyle>
                        <a:p>
                          <a:pPr algn="ctr" rtl="0"/>
                          <a:r>
                            <a:rPr lang="pt-BR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pt-BR"/>
                        </a:defPPr>
                      </a:lstStyle>
                      <a:p>
                        <a:pPr algn="ctr" rtl="0"/>
                        <a:r>
                          <a:rPr lang="pt-BR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pt-BR"/>
                      </a:defPPr>
                    </a:lstStyle>
                    <a:p>
                      <a:pPr algn="ctr" rtl="0"/>
                      <a:r>
                        <a:rPr lang="pt-BR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pt-BR"/>
                    </a:defPPr>
                  </a:lstStyle>
                  <a:p>
                    <a:pPr algn="ctr" rtl="0"/>
                    <a:r>
                      <a:rPr lang="pt-BR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pt-BR"/>
                  </a:defPPr>
                </a:lstStyle>
                <a:p>
                  <a:pPr algn="ctr" rtl="0"/>
                  <a:r>
                    <a:rPr lang="pt-BR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pt-BR"/>
                </a:defPPr>
              </a:lstStyle>
              <a:p>
                <a:pPr algn="ctr" rtl="0"/>
                <a:r>
                  <a:rPr lang="pt-BR"/>
                  <a:t> </a:t>
                </a:r>
              </a:p>
            </p:txBody>
          </p:sp>
        </p:grpSp>
        <p:sp>
          <p:nvSpPr>
            <p:cNvPr id="61" name="Retângulo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sp>
          <p:nvSpPr>
            <p:cNvPr id="62" name="Forma livre: Forma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  <p:cxnSp>
          <p:nvCxnSpPr>
            <p:cNvPr id="63" name="Conector Reto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pt-BR"/>
              </a:defPPr>
            </a:lstStyle>
            <a:p>
              <a:pPr algn="ctr" rtl="0"/>
              <a:endParaRPr lang="pt-BR" dirty="0"/>
            </a:p>
          </p:txBody>
        </p:sp>
      </p:grpSp>
      <p:sp>
        <p:nvSpPr>
          <p:cNvPr id="67" name="Espaço Reservado para Texto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pt-BR" sz="1600"/>
            </a:lvl1pPr>
            <a:lvl2pPr>
              <a:defRPr lang="pt-BR" sz="1600"/>
            </a:lvl2pPr>
            <a:lvl3pPr>
              <a:defRPr lang="pt-BR" sz="1600"/>
            </a:lvl3pPr>
            <a:lvl4pPr>
              <a:defRPr lang="pt-BR" sz="1600"/>
            </a:lvl4pPr>
            <a:lvl5pPr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8" name="Espaço Reservado para Texto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79" name="Espaço Reservado para Texto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pt-BR" sz="1600"/>
            </a:lvl1pPr>
            <a:lvl2pPr>
              <a:defRPr lang="pt-BR" sz="1600"/>
            </a:lvl2pPr>
            <a:lvl3pPr>
              <a:defRPr lang="pt-BR" sz="1600"/>
            </a:lvl3pPr>
            <a:lvl4pPr>
              <a:defRPr lang="pt-BR" sz="1600"/>
            </a:lvl4pPr>
            <a:lvl5pPr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8" name="Espaço Reservado para Texto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rtlCol="0" anchor="ctr" anchorCtr="0">
            <a:noAutofit/>
          </a:bodyPr>
          <a:lstStyle>
            <a:lvl1pPr marL="0" indent="0" algn="l">
              <a:buNone/>
              <a:defRPr lang="pt-BR"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 lvl="0" rtl="0"/>
            <a:r>
              <a:rPr lang="pt-BR"/>
              <a:t>ADICIONAR SUBTÍTULO</a:t>
            </a:r>
          </a:p>
        </p:txBody>
      </p:sp>
      <p:sp>
        <p:nvSpPr>
          <p:cNvPr id="81" name="Espaço Reservado para Texto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 rtlCol="0"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pt-BR" sz="1600"/>
            </a:lvl1pPr>
            <a:lvl2pPr>
              <a:defRPr lang="pt-BR" sz="1600"/>
            </a:lvl2pPr>
            <a:lvl3pPr>
              <a:defRPr lang="pt-BR" sz="1600"/>
            </a:lvl3pPr>
            <a:lvl4pPr>
              <a:defRPr lang="pt-BR" sz="1600"/>
            </a:lvl4pPr>
            <a:lvl5pPr>
              <a:defRPr lang="pt-BR" sz="1600"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9" name="Espaço Reservado para Data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 dirty="0"/>
              <a:t>20AA</a:t>
            </a:r>
          </a:p>
        </p:txBody>
      </p:sp>
      <p:sp>
        <p:nvSpPr>
          <p:cNvPr id="70" name="Espaço Reservado para Rodapé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Título da apresentação</a:t>
            </a:r>
          </a:p>
        </p:txBody>
      </p:sp>
      <p:sp>
        <p:nvSpPr>
          <p:cNvPr id="71" name="Espaço Reservado para o Número do Slide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 rtlCol="0"/>
          <a:lstStyle>
            <a:lvl1pPr>
              <a:defRPr lang="pt-BR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pt-BR"/>
            </a:defPPr>
          </a:lstStyle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pt-B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20AA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pt-B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 dirty="0"/>
              <a:t>Título da apresentação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B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t-BR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t-B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esc.br/ceart/npp/20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econ.udesc.br/consuni/resol-anexos/2007/Regimento-Geral-da-UDESC-2007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udesc.br/ceart/concentro/regiment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5000" dirty="0"/>
              <a:t>Planejamento Plurianual do </a:t>
            </a:r>
            <a:r>
              <a:rPr lang="pt-BR" sz="5000" dirty="0" err="1"/>
              <a:t>ceart</a:t>
            </a:r>
            <a:r>
              <a:rPr lang="pt-BR" sz="5000" dirty="0"/>
              <a:t> - PPA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 rtlCol="0"/>
          <a:lstStyle>
            <a:defPPr>
              <a:defRPr lang="pt-BR"/>
            </a:defPPr>
          </a:lstStyle>
          <a:p>
            <a:pPr rtl="0"/>
            <a:r>
              <a:rPr lang="pt-BR" dirty="0"/>
              <a:t>Apresentação </a:t>
            </a:r>
            <a:r>
              <a:rPr lang="pt-BR" dirty="0">
                <a:solidFill>
                  <a:schemeClr val="bg1"/>
                </a:solidFill>
              </a:rPr>
              <a:t>ao </a:t>
            </a:r>
            <a:r>
              <a:rPr lang="pt-BR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Núcleo de Proposições Participativas (NPP)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/>
              <a:t>– 13/12/2023</a:t>
            </a: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000" dirty="0"/>
              <a:t>Conclusão</a:t>
            </a:r>
          </a:p>
        </p:txBody>
      </p:sp>
      <p:sp>
        <p:nvSpPr>
          <p:cNvPr id="20" name="Espaço Reservado para Conteúdo 19">
            <a:extLst>
              <a:ext uri="{FF2B5EF4-FFF2-40B4-BE49-F238E27FC236}">
                <a16:creationId xmlns:a16="http://schemas.microsoft.com/office/drawing/2014/main" id="{93E54F3C-C67F-65C7-43AD-DFB47BD1B20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552574" y="1475076"/>
            <a:ext cx="9982201" cy="5020974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Está em processo de finalização e revisão;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Passará por diagramação;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Será submetido a análise e aprovação pelo Conselho de Centro 2024.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5074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4664" y="1122363"/>
            <a:ext cx="5486400" cy="238760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dirty="0"/>
              <a:t>PPA</a:t>
            </a:r>
            <a:br>
              <a:rPr lang="pt-BR" dirty="0"/>
            </a:br>
            <a:r>
              <a:rPr lang="pt-BR" dirty="0"/>
              <a:t>CEART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4364038"/>
            <a:ext cx="5486400" cy="1655762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40125917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9F29B-F233-48AF-8261-F33A4E07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898524"/>
            <a:ext cx="6343650" cy="132588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000" dirty="0"/>
              <a:t>INTRODUÇÃO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1800224"/>
            <a:ext cx="6810376" cy="4638675"/>
          </a:xfrm>
        </p:spPr>
        <p:txBody>
          <a:bodyPr rtlCol="0">
            <a:normAutofit fontScale="77500" lnSpcReduction="20000"/>
          </a:bodyPr>
          <a:lstStyle>
            <a:defPPr>
              <a:defRPr lang="pt-BR"/>
            </a:defPPr>
          </a:lstStyle>
          <a:p>
            <a:pPr marL="457200" indent="-457200" rtl="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4">
                    <a:lumMod val="75000"/>
                  </a:schemeClr>
                </a:solidFill>
              </a:rPr>
              <a:t>Processo da elaboração:</a:t>
            </a:r>
          </a:p>
          <a:p>
            <a:pPr marL="457200" indent="-457200" rtl="0">
              <a:buFont typeface="Arial" panose="020B0604020202020204" pitchFamily="34" charset="0"/>
              <a:buChar char="•"/>
            </a:pPr>
            <a:endParaRPr lang="pt-BR" sz="3600" dirty="0">
              <a:solidFill>
                <a:schemeClr val="accent4">
                  <a:lumMod val="75000"/>
                </a:schemeClr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4">
                    <a:lumMod val="75000"/>
                  </a:schemeClr>
                </a:solidFill>
              </a:rPr>
              <a:t>Motivação legal e organizacional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4">
                    <a:lumMod val="75000"/>
                  </a:schemeClr>
                </a:solidFill>
              </a:rPr>
              <a:t>Formação de Comissão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4">
                    <a:lumMod val="75000"/>
                  </a:schemeClr>
                </a:solidFill>
              </a:rPr>
              <a:t>Discussões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4">
                    <a:lumMod val="75000"/>
                  </a:schemeClr>
                </a:solidFill>
              </a:rPr>
              <a:t>Consulta pública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4">
                    <a:lumMod val="75000"/>
                  </a:schemeClr>
                </a:solidFill>
              </a:rPr>
              <a:t>Desafios e Conquistas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3600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4">
                    <a:lumMod val="75000"/>
                  </a:schemeClr>
                </a:solidFill>
              </a:rPr>
              <a:t>ABRANGÊNCIA: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4">
                    <a:lumMod val="75000"/>
                  </a:schemeClr>
                </a:solidFill>
              </a:rPr>
              <a:t>Gestão CEART 2021-2025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3600" dirty="0">
                <a:solidFill>
                  <a:schemeClr val="accent4">
                    <a:lumMod val="75000"/>
                  </a:schemeClr>
                </a:solidFill>
              </a:rPr>
              <a:t>PPA 2022-2026</a:t>
            </a:r>
          </a:p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000" dirty="0"/>
              <a:t>HISTÓRICO</a:t>
            </a:r>
          </a:p>
        </p:txBody>
      </p:sp>
      <p:sp>
        <p:nvSpPr>
          <p:cNvPr id="20" name="Espaço Reservado para Conteúdo 19">
            <a:extLst>
              <a:ext uri="{FF2B5EF4-FFF2-40B4-BE49-F238E27FC236}">
                <a16:creationId xmlns:a16="http://schemas.microsoft.com/office/drawing/2014/main" id="{93E54F3C-C67F-65C7-43AD-DFB47BD1B20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552574" y="1475076"/>
            <a:ext cx="9725025" cy="448681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Primeira formação da Comissão de Elaboração: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	Portaria nº 100 – 20/09/2022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Formação atual da Comissão: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	Portaria nº 032 – 20/04/2023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t-BR" sz="2800" i="1" dirty="0">
                <a:solidFill>
                  <a:schemeClr val="accent4">
                    <a:lumMod val="50000"/>
                  </a:schemeClr>
                </a:solidFill>
              </a:rPr>
              <a:t>Membros não atuam com exclusividade, mantendo suas demais tarefas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577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000" dirty="0"/>
              <a:t>Objetivo</a:t>
            </a:r>
          </a:p>
        </p:txBody>
      </p:sp>
      <p:sp>
        <p:nvSpPr>
          <p:cNvPr id="20" name="Espaço Reservado para Conteúdo 19">
            <a:extLst>
              <a:ext uri="{FF2B5EF4-FFF2-40B4-BE49-F238E27FC236}">
                <a16:creationId xmlns:a16="http://schemas.microsoft.com/office/drawing/2014/main" id="{93E54F3C-C67F-65C7-43AD-DFB47BD1B20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552574" y="1513176"/>
            <a:ext cx="9725025" cy="4639974"/>
          </a:xfrm>
        </p:spPr>
        <p:txBody>
          <a:bodyPr>
            <a:normAutofit fontScale="77500" lnSpcReduction="20000"/>
          </a:bodyPr>
          <a:lstStyle/>
          <a:p>
            <a:pPr algn="just" rtl="0">
              <a:spcBef>
                <a:spcPts val="0"/>
              </a:spcBef>
              <a:spcAft>
                <a:spcPts val="800"/>
              </a:spcAft>
            </a:pPr>
            <a:endParaRPr lang="pt-BR" sz="29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 rtl="0">
              <a:spcBef>
                <a:spcPts val="0"/>
              </a:spcBef>
              <a:spcAft>
                <a:spcPts val="800"/>
              </a:spcAft>
            </a:pPr>
            <a:r>
              <a:rPr lang="pt-BR" sz="2900" dirty="0">
                <a:solidFill>
                  <a:schemeClr val="accent4">
                    <a:lumMod val="50000"/>
                  </a:schemeClr>
                </a:solidFill>
              </a:rPr>
              <a:t>Compila-se neste Planejamento as principais diretrizes do Centro nas áreas de Administração, Ensino, Pesquisa, Pós-Graduação e Extensão.</a:t>
            </a:r>
          </a:p>
          <a:p>
            <a:pPr algn="just" rtl="0">
              <a:spcBef>
                <a:spcPts val="0"/>
              </a:spcBef>
              <a:spcAft>
                <a:spcPts val="800"/>
              </a:spcAft>
            </a:pPr>
            <a:endParaRPr lang="pt-BR" sz="29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 rtl="0">
              <a:spcBef>
                <a:spcPts val="0"/>
              </a:spcBef>
              <a:spcAft>
                <a:spcPts val="800"/>
              </a:spcAft>
            </a:pPr>
            <a:r>
              <a:rPr lang="pt-BR" sz="2900" dirty="0">
                <a:solidFill>
                  <a:schemeClr val="accent4">
                    <a:lumMod val="50000"/>
                  </a:schemeClr>
                </a:solidFill>
              </a:rPr>
              <a:t>Este documento expressa objetivos gerais do Centro, a ser analisado e referendado pela comunidade acadêmica e servirá como instrumento orientador de ações e também para futuras gestões de equipes diretivas.</a:t>
            </a:r>
          </a:p>
          <a:p>
            <a:pPr algn="just" rtl="0">
              <a:spcBef>
                <a:spcPts val="0"/>
              </a:spcBef>
              <a:spcAft>
                <a:spcPts val="800"/>
              </a:spcAft>
            </a:pPr>
            <a:endParaRPr lang="pt-BR" sz="29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 rtl="0">
              <a:spcBef>
                <a:spcPts val="0"/>
              </a:spcBef>
              <a:spcAft>
                <a:spcPts val="800"/>
              </a:spcAft>
            </a:pPr>
            <a:r>
              <a:rPr lang="pt-BR" sz="2900" dirty="0">
                <a:solidFill>
                  <a:schemeClr val="accent4">
                    <a:lumMod val="50000"/>
                  </a:schemeClr>
                </a:solidFill>
              </a:rPr>
              <a:t>Cabe a cada nova gestão, ouvindo e com participação da comunidade acadêmica, a sua implantação, revisão, atualização, definição de prioridades, bem como o controle, estabelecimento de metas e indicadores de desempenho. </a:t>
            </a:r>
          </a:p>
          <a:p>
            <a:br>
              <a:rPr lang="pt-BR" sz="3200" dirty="0"/>
            </a:b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135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000" dirty="0"/>
              <a:t>Referencial normativo</a:t>
            </a:r>
          </a:p>
        </p:txBody>
      </p:sp>
      <p:sp>
        <p:nvSpPr>
          <p:cNvPr id="20" name="Espaço Reservado para Conteúdo 19">
            <a:extLst>
              <a:ext uri="{FF2B5EF4-FFF2-40B4-BE49-F238E27FC236}">
                <a16:creationId xmlns:a16="http://schemas.microsoft.com/office/drawing/2014/main" id="{93E54F3C-C67F-65C7-43AD-DFB47BD1B20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552574" y="1475076"/>
            <a:ext cx="9982201" cy="4792374"/>
          </a:xfrm>
        </p:spPr>
        <p:txBody>
          <a:bodyPr>
            <a:normAutofit fontScale="62500" lnSpcReduction="20000"/>
          </a:bodyPr>
          <a:lstStyle/>
          <a:p>
            <a:pPr marL="457200" indent="-457200" algn="l" fontAlgn="base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algn="l" fontAlgn="base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Art. 69, II,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Regimento Geral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 da UDESC.</a:t>
            </a:r>
          </a:p>
          <a:p>
            <a:pPr marL="0" lvl="1" algn="l" fontAlgn="base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“II – Coordenar e supervisionar o planejamento anual e plurianual do Centro”</a:t>
            </a:r>
          </a:p>
          <a:p>
            <a:pPr algn="l" fontAlgn="base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algn="l" fontAlgn="base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Art. 7, II, 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Regimento Interno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 do Conselho de Centro do Centro de Artes, Design e Moda.</a:t>
            </a:r>
          </a:p>
          <a:p>
            <a:pPr marL="0" lvl="1" algn="l" fontAlgn="base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“II – Aprovar as propostas do plano plurianual e do orçamento do Centro”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Os dispositivos legais mencionados estabelecem como obrigação a produção do Plano Plurianual do Centro, sendo coordenado e supervisionado pela Direção Administrativa e submetido, discutido e aprovado pelo Conselho de Centro.</a:t>
            </a: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O PPA é realizado durante o primeiro ano do mandato da gestão e tem vigência por quatro anos, iniciando no segundo ano de mandato do período e finalizando no primeiro ano do mandato subsequente. (DOCUMENTO DE CENTRO QUE PERPASSA GESTÕES).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958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000" dirty="0"/>
              <a:t>Composição do documento</a:t>
            </a:r>
          </a:p>
        </p:txBody>
      </p:sp>
      <p:sp>
        <p:nvSpPr>
          <p:cNvPr id="20" name="Espaço Reservado para Conteúdo 19">
            <a:extLst>
              <a:ext uri="{FF2B5EF4-FFF2-40B4-BE49-F238E27FC236}">
                <a16:creationId xmlns:a16="http://schemas.microsoft.com/office/drawing/2014/main" id="{93E54F3C-C67F-65C7-43AD-DFB47BD1B20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552574" y="1475076"/>
            <a:ext cx="9982201" cy="3916074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Objetiva registrar de forma organizada e sistematizada a experiência de planejamento do CEART, tanto em anos anteriores quanto na prospecção dos anos futuros;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Tornar um documento disponível e vivo – objeto de consulta e de revisões –, além de aprovado pela Comunidade via Conselho de Centro. 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156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000" dirty="0"/>
              <a:t>Composição do documento</a:t>
            </a:r>
          </a:p>
        </p:txBody>
      </p:sp>
      <p:sp>
        <p:nvSpPr>
          <p:cNvPr id="20" name="Espaço Reservado para Conteúdo 19">
            <a:extLst>
              <a:ext uri="{FF2B5EF4-FFF2-40B4-BE49-F238E27FC236}">
                <a16:creationId xmlns:a16="http://schemas.microsoft.com/office/drawing/2014/main" id="{93E54F3C-C67F-65C7-43AD-DFB47BD1B20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552574" y="1475076"/>
            <a:ext cx="9982201" cy="3916074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Abordagem acerca da estrutura organizacional do CEART – formatação atual dos setores e membros;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Definição de MISSÃO, VISÃO E VALORES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260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96112"/>
            <a:ext cx="10058400" cy="694171"/>
          </a:xfrm>
        </p:spPr>
        <p:txBody>
          <a:bodyPr rtlCol="0" anchor="t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100"/>
              <a:t>Composição do documento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84506158-44D1-95F9-8941-73FD44F61E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78424" y="2107851"/>
            <a:ext cx="1530196" cy="394033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1DEC5627-B0DA-D4AB-0375-37F7BF23ABE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052902" y="2559632"/>
            <a:ext cx="2070325" cy="380859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45B90090-83B4-F0EF-2198-C787CB6EE0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878637" y="2848394"/>
            <a:ext cx="2074739" cy="50992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1C7B3456-8F86-53D9-1A87-6C536CB956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0242" y="1685195"/>
            <a:ext cx="1050925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27444F9A-A59B-68C2-4DB6-D59F1FBBFC0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667063" y="2203470"/>
            <a:ext cx="1680922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B14D4772-C991-ACAF-488A-686B0C0E15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662713" y="2512081"/>
            <a:ext cx="1957767" cy="569574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D5387ECC-73BF-001A-ECEF-3B60545EC8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96818" y="4181199"/>
            <a:ext cx="1050925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4FCED191-6367-B6E2-EE04-B83A528F52F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810730" y="4727342"/>
            <a:ext cx="1857095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38E18DEE-7DB2-D2D0-C827-2CFA527BACA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308100" y="5052157"/>
            <a:ext cx="2350537" cy="875894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A3CE949-0EFB-28BB-1591-C2B3E5F9FD2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3322320" y="1585542"/>
            <a:ext cx="5313679" cy="5180835"/>
          </a:xfrm>
          <a:noFill/>
        </p:spPr>
      </p:pic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C0DC6229-6E4E-9A4A-1C9C-C05B4D5FC4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93650" y="5089231"/>
            <a:ext cx="1050925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B64D6585-EE52-FCF8-C19F-31E0704707D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44683" y="5490771"/>
            <a:ext cx="151371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87D440F7-667A-26A4-B747-FBB6CAA13AC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1799" y="5792787"/>
            <a:ext cx="1783301" cy="447757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Date Placeholder 15">
            <a:extLst>
              <a:ext uri="{FF2B5EF4-FFF2-40B4-BE49-F238E27FC236}">
                <a16:creationId xmlns:a16="http://schemas.microsoft.com/office/drawing/2014/main" id="{CBB63C87-5E33-58ED-6BB2-F992DE0133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r>
              <a:rPr lang="pt-BR"/>
              <a:t>20AA</a:t>
            </a:r>
          </a:p>
        </p:txBody>
      </p:sp>
      <p:sp>
        <p:nvSpPr>
          <p:cNvPr id="35" name="Footer Placeholder 16">
            <a:extLst>
              <a:ext uri="{FF2B5EF4-FFF2-40B4-BE49-F238E27FC236}">
                <a16:creationId xmlns:a16="http://schemas.microsoft.com/office/drawing/2014/main" id="{FF4F1D5C-0EFF-B6EE-E1E4-F186859CD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r>
              <a:rPr lang="pt-BR"/>
              <a:t>Título da apresentação</a:t>
            </a:r>
          </a:p>
        </p:txBody>
      </p:sp>
      <p:sp>
        <p:nvSpPr>
          <p:cNvPr id="37" name="Slide Number Placeholder 17">
            <a:extLst>
              <a:ext uri="{FF2B5EF4-FFF2-40B4-BE49-F238E27FC236}">
                <a16:creationId xmlns:a16="http://schemas.microsoft.com/office/drawing/2014/main" id="{46E0490C-732E-FE01-2262-B8179F51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B5CEABB6-07DC-46E8-9B57-56EC44A396E5}" type="slidenum">
              <a:rPr lang="pt-BR" smtClean="0"/>
              <a:pPr rtl="0">
                <a:spcAft>
                  <a:spcPts val="600"/>
                </a:spcAft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99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896112"/>
            <a:ext cx="9725026" cy="1325880"/>
          </a:xfrm>
        </p:spPr>
        <p:txBody>
          <a:bodyPr rtlCol="0">
            <a:normAutofit/>
          </a:bodyPr>
          <a:lstStyle>
            <a:defPPr>
              <a:defRPr lang="pt-BR"/>
            </a:defPPr>
          </a:lstStyle>
          <a:p>
            <a:pPr rtl="0"/>
            <a:r>
              <a:rPr lang="pt-BR" sz="4000" dirty="0"/>
              <a:t>Composição do documento</a:t>
            </a:r>
          </a:p>
        </p:txBody>
      </p:sp>
      <p:sp>
        <p:nvSpPr>
          <p:cNvPr id="20" name="Espaço Reservado para Conteúdo 19">
            <a:extLst>
              <a:ext uri="{FF2B5EF4-FFF2-40B4-BE49-F238E27FC236}">
                <a16:creationId xmlns:a16="http://schemas.microsoft.com/office/drawing/2014/main" id="{93E54F3C-C67F-65C7-43AD-DFB47BD1B20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552574" y="1475076"/>
            <a:ext cx="9982201" cy="5020974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Organização de programas, ações, objetivos por parte das Direções do </a:t>
            </a:r>
            <a:r>
              <a:rPr lang="pt-BR" sz="2800" dirty="0" err="1">
                <a:solidFill>
                  <a:schemeClr val="accent4">
                    <a:lumMod val="50000"/>
                  </a:schemeClr>
                </a:solidFill>
              </a:rPr>
              <a:t>Ceart</a:t>
            </a: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 – Geral, Administração, Ensino, Pesquisa e Pós, Extensão Cultura e Comunidade.</a:t>
            </a:r>
          </a:p>
          <a:p>
            <a:pPr marL="914400" lvl="1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A partir do trabalho interno de escuta e discussão para formulação.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Consulta aos Departamentos e Programas de Pós;</a:t>
            </a: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t-BR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accent4">
                    <a:lumMod val="50000"/>
                  </a:schemeClr>
                </a:solidFill>
              </a:rPr>
              <a:t>Consulta ao público via formulário online. 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217042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do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1374513_TF33968143_Win32" id="{212BFE24-30E6-4C3E-9B53-F29A9181BD21}" vid="{982B489A-C9B1-4FBF-BBC5-D41820D2710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F7209-A407-4CFB-9C3E-C69AB93152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6D1D862-643C-46A1-A5ED-679CEB6DE2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F3B805-9182-4EE7-B68A-02EE558FC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{34B2E94D-FFC8-4A48-8DAA-982B5EDABD3B}tf33968143_win32</Template>
  <TotalTime>8700</TotalTime>
  <Words>496</Words>
  <Application>Microsoft Office PowerPoint</Application>
  <PresentationFormat>Widescreen</PresentationFormat>
  <Paragraphs>80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Calibri</vt:lpstr>
      <vt:lpstr>Personalizado</vt:lpstr>
      <vt:lpstr>Planejamento Plurianual do ceart - PPA</vt:lpstr>
      <vt:lpstr>INTRODUÇÃO</vt:lpstr>
      <vt:lpstr>HISTÓRICO</vt:lpstr>
      <vt:lpstr>Objetivo</vt:lpstr>
      <vt:lpstr>Referencial normativo</vt:lpstr>
      <vt:lpstr>Composição do documento</vt:lpstr>
      <vt:lpstr>Composição do documento</vt:lpstr>
      <vt:lpstr>Composição do documento</vt:lpstr>
      <vt:lpstr>Composição do documento</vt:lpstr>
      <vt:lpstr>Conclusão</vt:lpstr>
      <vt:lpstr>PPA CEART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GEODÉSICA CEART</dc:title>
  <dc:creator>GUSTAVO PINTO DE ARAUJO</dc:creator>
  <cp:lastModifiedBy>GUSTAVO PINTO DE ARAUJO</cp:lastModifiedBy>
  <cp:revision>9</cp:revision>
  <dcterms:created xsi:type="dcterms:W3CDTF">2023-08-24T13:10:52Z</dcterms:created>
  <dcterms:modified xsi:type="dcterms:W3CDTF">2023-12-13T14:00:34Z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