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6A059C-9EDD-4C16-BDFC-518791B9DF5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3DF18F92-EC73-4FC8-AAD2-E6D5D2BF10FB}">
      <dgm:prSet phldrT="[Texto]" custT="1"/>
      <dgm:spPr/>
      <dgm:t>
        <a:bodyPr/>
        <a:lstStyle/>
        <a:p>
          <a:r>
            <a:rPr lang="pt-BR" sz="1900" dirty="0"/>
            <a:t>1 Posso participar?</a:t>
          </a:r>
        </a:p>
      </dgm:t>
    </dgm:pt>
    <dgm:pt modelId="{E1E0F3FB-EBFA-492F-AA5C-280D361EDB9C}" type="parTrans" cxnId="{1CC31C65-4C84-4BDD-AE6C-55F54E44F576}">
      <dgm:prSet/>
      <dgm:spPr/>
      <dgm:t>
        <a:bodyPr/>
        <a:lstStyle/>
        <a:p>
          <a:endParaRPr lang="pt-BR" sz="1900"/>
        </a:p>
      </dgm:t>
    </dgm:pt>
    <dgm:pt modelId="{05D12939-057F-4D00-AB18-37076C383700}" type="sibTrans" cxnId="{1CC31C65-4C84-4BDD-AE6C-55F54E44F576}">
      <dgm:prSet/>
      <dgm:spPr/>
      <dgm:t>
        <a:bodyPr/>
        <a:lstStyle/>
        <a:p>
          <a:endParaRPr lang="pt-BR" sz="1900"/>
        </a:p>
      </dgm:t>
    </dgm:pt>
    <dgm:pt modelId="{F56AEBFB-3B34-4661-A101-09147A3A703F}">
      <dgm:prSet phldrT="[Texto]" custT="1"/>
      <dgm:spPr/>
      <dgm:t>
        <a:bodyPr/>
        <a:lstStyle/>
        <a:p>
          <a:r>
            <a:rPr lang="pt-BR" sz="1900" dirty="0"/>
            <a:t>Objetivo do edital</a:t>
          </a:r>
        </a:p>
      </dgm:t>
    </dgm:pt>
    <dgm:pt modelId="{D16E5092-FE13-4F9F-9E5E-5146EFEBA9C3}" type="parTrans" cxnId="{5681CED7-3F87-4B80-B36C-694AC6B0BD1C}">
      <dgm:prSet/>
      <dgm:spPr/>
      <dgm:t>
        <a:bodyPr/>
        <a:lstStyle/>
        <a:p>
          <a:endParaRPr lang="pt-BR" sz="1900"/>
        </a:p>
      </dgm:t>
    </dgm:pt>
    <dgm:pt modelId="{78922B2C-1F9B-4685-A6B2-00F622297FF3}" type="sibTrans" cxnId="{5681CED7-3F87-4B80-B36C-694AC6B0BD1C}">
      <dgm:prSet/>
      <dgm:spPr/>
      <dgm:t>
        <a:bodyPr/>
        <a:lstStyle/>
        <a:p>
          <a:endParaRPr lang="pt-BR" sz="1900"/>
        </a:p>
      </dgm:t>
    </dgm:pt>
    <dgm:pt modelId="{185375A8-2DA5-462B-BBA1-24CDB5DA03B3}">
      <dgm:prSet phldrT="[Texto]" custT="1"/>
      <dgm:spPr/>
      <dgm:t>
        <a:bodyPr/>
        <a:lstStyle/>
        <a:p>
          <a:r>
            <a:rPr lang="pt-BR" sz="1900" dirty="0"/>
            <a:t>2 O que preciso?</a:t>
          </a:r>
        </a:p>
      </dgm:t>
    </dgm:pt>
    <dgm:pt modelId="{9EBC16AA-8FFB-47CA-B446-355AF4150121}" type="parTrans" cxnId="{275AFABE-D728-4D26-B853-F3B6143746F4}">
      <dgm:prSet/>
      <dgm:spPr/>
      <dgm:t>
        <a:bodyPr/>
        <a:lstStyle/>
        <a:p>
          <a:endParaRPr lang="pt-BR" sz="1900"/>
        </a:p>
      </dgm:t>
    </dgm:pt>
    <dgm:pt modelId="{4F9BB9A8-7F2D-42D0-BA42-063773C537B9}" type="sibTrans" cxnId="{275AFABE-D728-4D26-B853-F3B6143746F4}">
      <dgm:prSet/>
      <dgm:spPr/>
      <dgm:t>
        <a:bodyPr/>
        <a:lstStyle/>
        <a:p>
          <a:endParaRPr lang="pt-BR" sz="1900"/>
        </a:p>
      </dgm:t>
    </dgm:pt>
    <dgm:pt modelId="{69D68DE1-B7FF-4C9A-8EF8-45BE30DA2B94}">
      <dgm:prSet phldrT="[Texto]" custT="1"/>
      <dgm:spPr/>
      <dgm:t>
        <a:bodyPr/>
        <a:lstStyle/>
        <a:p>
          <a:r>
            <a:rPr lang="pt-BR" sz="1900" dirty="0"/>
            <a:t>Quais os documentos necessários e prazos</a:t>
          </a:r>
        </a:p>
      </dgm:t>
    </dgm:pt>
    <dgm:pt modelId="{1ED0CB82-89D8-4C65-B68A-B355CA267B66}" type="parTrans" cxnId="{DFE49515-A75F-4AD3-A0A6-A31D402D6D5A}">
      <dgm:prSet/>
      <dgm:spPr/>
      <dgm:t>
        <a:bodyPr/>
        <a:lstStyle/>
        <a:p>
          <a:endParaRPr lang="pt-BR" sz="1900"/>
        </a:p>
      </dgm:t>
    </dgm:pt>
    <dgm:pt modelId="{AF2B2B18-C91E-4A03-9071-A78090D5E2C0}" type="sibTrans" cxnId="{DFE49515-A75F-4AD3-A0A6-A31D402D6D5A}">
      <dgm:prSet/>
      <dgm:spPr/>
      <dgm:t>
        <a:bodyPr/>
        <a:lstStyle/>
        <a:p>
          <a:endParaRPr lang="pt-BR" sz="1900"/>
        </a:p>
      </dgm:t>
    </dgm:pt>
    <dgm:pt modelId="{0AA942CB-239B-4BD3-8220-9E137DB93DB3}">
      <dgm:prSet phldrT="[Texto]" custT="1"/>
      <dgm:spPr/>
      <dgm:t>
        <a:bodyPr/>
        <a:lstStyle/>
        <a:p>
          <a:r>
            <a:rPr lang="pt-BR" sz="1900" dirty="0"/>
            <a:t>3 Como posso ajudar?</a:t>
          </a:r>
        </a:p>
      </dgm:t>
    </dgm:pt>
    <dgm:pt modelId="{301311B9-3312-4BC1-8FE6-3757557C0491}" type="parTrans" cxnId="{28FDBD12-30DB-43D2-A189-5FF221792580}">
      <dgm:prSet/>
      <dgm:spPr/>
      <dgm:t>
        <a:bodyPr/>
        <a:lstStyle/>
        <a:p>
          <a:endParaRPr lang="pt-BR" sz="1900"/>
        </a:p>
      </dgm:t>
    </dgm:pt>
    <dgm:pt modelId="{7531B241-75E9-4945-BBB7-C44158F3EE1E}" type="sibTrans" cxnId="{28FDBD12-30DB-43D2-A189-5FF221792580}">
      <dgm:prSet/>
      <dgm:spPr/>
      <dgm:t>
        <a:bodyPr/>
        <a:lstStyle/>
        <a:p>
          <a:endParaRPr lang="pt-BR" sz="1900"/>
        </a:p>
      </dgm:t>
    </dgm:pt>
    <dgm:pt modelId="{67293E17-D527-4FB9-8D80-DE7536D48CED}">
      <dgm:prSet phldrT="[Texto]" custT="1"/>
      <dgm:spPr/>
      <dgm:t>
        <a:bodyPr/>
        <a:lstStyle/>
        <a:p>
          <a:r>
            <a:rPr lang="pt-BR" sz="1900" dirty="0"/>
            <a:t>Quais as dificuldades/problemas/deficiências que sua entidade possui/identifica em Ibirama?</a:t>
          </a:r>
        </a:p>
      </dgm:t>
    </dgm:pt>
    <dgm:pt modelId="{CEDC24E4-9BF9-4250-AB8E-F3C82066270F}" type="parTrans" cxnId="{C9A4F99B-22A7-456E-8DC0-7166E38AF19E}">
      <dgm:prSet/>
      <dgm:spPr/>
      <dgm:t>
        <a:bodyPr/>
        <a:lstStyle/>
        <a:p>
          <a:endParaRPr lang="pt-BR" sz="1900"/>
        </a:p>
      </dgm:t>
    </dgm:pt>
    <dgm:pt modelId="{F656F4EA-66AB-4386-9C98-3B2F536DC05C}" type="sibTrans" cxnId="{C9A4F99B-22A7-456E-8DC0-7166E38AF19E}">
      <dgm:prSet/>
      <dgm:spPr/>
      <dgm:t>
        <a:bodyPr/>
        <a:lstStyle/>
        <a:p>
          <a:endParaRPr lang="pt-BR" sz="1900"/>
        </a:p>
      </dgm:t>
    </dgm:pt>
    <dgm:pt modelId="{08777D57-5453-41FD-9D9D-0F874E7C3AF6}">
      <dgm:prSet phldrT="[Texto]" custT="1"/>
      <dgm:spPr/>
      <dgm:t>
        <a:bodyPr/>
        <a:lstStyle/>
        <a:p>
          <a:r>
            <a:rPr lang="pt-BR" sz="1900" dirty="0"/>
            <a:t>4 Que projeto elaborar?</a:t>
          </a:r>
        </a:p>
      </dgm:t>
    </dgm:pt>
    <dgm:pt modelId="{B9A74693-55DA-4DD6-8C24-75431AC16018}" type="parTrans" cxnId="{9D49E577-363D-40E4-BF69-0ABDBDD9303A}">
      <dgm:prSet/>
      <dgm:spPr/>
      <dgm:t>
        <a:bodyPr/>
        <a:lstStyle/>
        <a:p>
          <a:endParaRPr lang="pt-BR" sz="1900"/>
        </a:p>
      </dgm:t>
    </dgm:pt>
    <dgm:pt modelId="{581B11D1-C6D2-4C1F-A88F-858C4F86215A}" type="sibTrans" cxnId="{9D49E577-363D-40E4-BF69-0ABDBDD9303A}">
      <dgm:prSet/>
      <dgm:spPr/>
      <dgm:t>
        <a:bodyPr/>
        <a:lstStyle/>
        <a:p>
          <a:endParaRPr lang="pt-BR" sz="1900"/>
        </a:p>
      </dgm:t>
    </dgm:pt>
    <dgm:pt modelId="{DB4020FC-6BAD-442C-A604-A408B6B2EF04}">
      <dgm:prSet custT="1"/>
      <dgm:spPr/>
      <dgm:t>
        <a:bodyPr/>
        <a:lstStyle/>
        <a:p>
          <a:r>
            <a:rPr lang="pt-BR" sz="1900" dirty="0"/>
            <a:t>Quem pode concorrer</a:t>
          </a:r>
        </a:p>
      </dgm:t>
    </dgm:pt>
    <dgm:pt modelId="{482A04B6-4F95-4F80-A888-151408420F1E}" type="parTrans" cxnId="{F3F67877-FC26-46E1-BC10-B98870659815}">
      <dgm:prSet/>
      <dgm:spPr/>
      <dgm:t>
        <a:bodyPr/>
        <a:lstStyle/>
        <a:p>
          <a:endParaRPr lang="pt-BR" sz="1900"/>
        </a:p>
      </dgm:t>
    </dgm:pt>
    <dgm:pt modelId="{DAE1009B-95A7-411C-9C11-3FF7614F34BB}" type="sibTrans" cxnId="{F3F67877-FC26-46E1-BC10-B98870659815}">
      <dgm:prSet/>
      <dgm:spPr/>
      <dgm:t>
        <a:bodyPr/>
        <a:lstStyle/>
        <a:p>
          <a:endParaRPr lang="pt-BR" sz="1900"/>
        </a:p>
      </dgm:t>
    </dgm:pt>
    <dgm:pt modelId="{86BA0400-F812-4D8D-8ED3-C4FF989FDAEE}">
      <dgm:prSet custT="1"/>
      <dgm:spPr/>
      <dgm:t>
        <a:bodyPr/>
        <a:lstStyle/>
        <a:p>
          <a:r>
            <a:rPr lang="pt-BR" sz="1900" dirty="0"/>
            <a:t>Qual a data de submissão</a:t>
          </a:r>
        </a:p>
      </dgm:t>
    </dgm:pt>
    <dgm:pt modelId="{22F96860-0C6E-4959-BA7A-1B1654BFC910}" type="parTrans" cxnId="{B4F1BB28-9BE3-4927-B9F2-D9F8174EABAD}">
      <dgm:prSet/>
      <dgm:spPr/>
      <dgm:t>
        <a:bodyPr/>
        <a:lstStyle/>
        <a:p>
          <a:endParaRPr lang="pt-BR" sz="1900"/>
        </a:p>
      </dgm:t>
    </dgm:pt>
    <dgm:pt modelId="{56A6FE03-C240-48B8-9E42-0302D216E3AD}" type="sibTrans" cxnId="{B4F1BB28-9BE3-4927-B9F2-D9F8174EABAD}">
      <dgm:prSet/>
      <dgm:spPr/>
      <dgm:t>
        <a:bodyPr/>
        <a:lstStyle/>
        <a:p>
          <a:endParaRPr lang="pt-BR" sz="1900"/>
        </a:p>
      </dgm:t>
    </dgm:pt>
    <dgm:pt modelId="{D4DC0891-514C-48D1-A3A6-475F1705CF95}">
      <dgm:prSet custT="1"/>
      <dgm:spPr/>
      <dgm:t>
        <a:bodyPr/>
        <a:lstStyle/>
        <a:p>
          <a:r>
            <a:rPr lang="pt-BR" sz="1900" dirty="0"/>
            <a:t>Qual o valor máximo do projeto e o que pode contemplar</a:t>
          </a:r>
        </a:p>
      </dgm:t>
    </dgm:pt>
    <dgm:pt modelId="{F32036A9-C953-46C0-8348-AE30C4F7122C}" type="parTrans" cxnId="{0B961AF8-5BD2-4EF2-B29A-E130A70891E3}">
      <dgm:prSet/>
      <dgm:spPr/>
      <dgm:t>
        <a:bodyPr/>
        <a:lstStyle/>
        <a:p>
          <a:endParaRPr lang="pt-BR" sz="1900"/>
        </a:p>
      </dgm:t>
    </dgm:pt>
    <dgm:pt modelId="{A726B34A-F925-4201-A65A-DC27C88954C9}" type="sibTrans" cxnId="{0B961AF8-5BD2-4EF2-B29A-E130A70891E3}">
      <dgm:prSet/>
      <dgm:spPr/>
      <dgm:t>
        <a:bodyPr/>
        <a:lstStyle/>
        <a:p>
          <a:endParaRPr lang="pt-BR" sz="1900"/>
        </a:p>
      </dgm:t>
    </dgm:pt>
    <dgm:pt modelId="{D1A1CA69-8E49-4ACA-B348-2036FC042DEB}">
      <dgm:prSet custT="1"/>
      <dgm:spPr/>
      <dgm:t>
        <a:bodyPr/>
        <a:lstStyle/>
        <a:p>
          <a:r>
            <a:rPr lang="pt-BR" sz="1900" dirty="0"/>
            <a:t>Quais os critérios de julgamento</a:t>
          </a:r>
        </a:p>
      </dgm:t>
    </dgm:pt>
    <dgm:pt modelId="{AAB3AE41-F94C-409D-A355-29BCA06402FC}" type="parTrans" cxnId="{299FDD1C-A534-4B72-97D8-3F47DD3755FD}">
      <dgm:prSet/>
      <dgm:spPr/>
      <dgm:t>
        <a:bodyPr/>
        <a:lstStyle/>
        <a:p>
          <a:endParaRPr lang="pt-BR" sz="1900"/>
        </a:p>
      </dgm:t>
    </dgm:pt>
    <dgm:pt modelId="{580DB5D7-E3A1-4916-91F7-0F59A6C6DA3A}" type="sibTrans" cxnId="{299FDD1C-A534-4B72-97D8-3F47DD3755FD}">
      <dgm:prSet/>
      <dgm:spPr/>
      <dgm:t>
        <a:bodyPr/>
        <a:lstStyle/>
        <a:p>
          <a:endParaRPr lang="pt-BR" sz="1900"/>
        </a:p>
      </dgm:t>
    </dgm:pt>
    <dgm:pt modelId="{448326F4-AB6F-4782-8F75-DC9FA06D3701}">
      <dgm:prSet custT="1"/>
      <dgm:spPr/>
      <dgm:t>
        <a:bodyPr/>
        <a:lstStyle/>
        <a:p>
          <a:r>
            <a:rPr lang="pt-BR" sz="1900" dirty="0"/>
            <a:t>Quais as ações que seriam necessárias para resolver/prevenir?</a:t>
          </a:r>
        </a:p>
      </dgm:t>
    </dgm:pt>
    <dgm:pt modelId="{55FF7185-C2C1-490C-8921-1D926F911C5C}" type="parTrans" cxnId="{A453B374-0091-44A2-BFD6-AC5ADC834332}">
      <dgm:prSet/>
      <dgm:spPr/>
      <dgm:t>
        <a:bodyPr/>
        <a:lstStyle/>
        <a:p>
          <a:endParaRPr lang="pt-BR" sz="1900"/>
        </a:p>
      </dgm:t>
    </dgm:pt>
    <dgm:pt modelId="{05CC61F3-BB97-4841-9AAD-662BCD365963}" type="sibTrans" cxnId="{A453B374-0091-44A2-BFD6-AC5ADC834332}">
      <dgm:prSet/>
      <dgm:spPr/>
      <dgm:t>
        <a:bodyPr/>
        <a:lstStyle/>
        <a:p>
          <a:endParaRPr lang="pt-BR" sz="1900"/>
        </a:p>
      </dgm:t>
    </dgm:pt>
    <dgm:pt modelId="{4C5B8110-F154-4D95-BE39-87CDBD624236}">
      <dgm:prSet phldrT="[Texto]" custT="1"/>
      <dgm:spPr/>
      <dgm:t>
        <a:bodyPr/>
        <a:lstStyle/>
        <a:p>
          <a:r>
            <a:rPr lang="pt-BR" sz="1900" dirty="0"/>
            <a:t>Ideia iniciais.</a:t>
          </a:r>
        </a:p>
      </dgm:t>
    </dgm:pt>
    <dgm:pt modelId="{C89C837C-9592-4D03-9F3C-33F710DCE52C}" type="parTrans" cxnId="{85A2700E-8986-479D-83BE-37B9924E1FA6}">
      <dgm:prSet/>
      <dgm:spPr/>
      <dgm:t>
        <a:bodyPr/>
        <a:lstStyle/>
        <a:p>
          <a:endParaRPr lang="pt-BR" sz="1900"/>
        </a:p>
      </dgm:t>
    </dgm:pt>
    <dgm:pt modelId="{B57A05BC-1DD8-4FB9-A44D-657F64A55F12}" type="sibTrans" cxnId="{85A2700E-8986-479D-83BE-37B9924E1FA6}">
      <dgm:prSet/>
      <dgm:spPr/>
      <dgm:t>
        <a:bodyPr/>
        <a:lstStyle/>
        <a:p>
          <a:endParaRPr lang="pt-BR" sz="1900"/>
        </a:p>
      </dgm:t>
    </dgm:pt>
    <dgm:pt modelId="{D52D55FF-159C-4FF9-AC37-E47FE0F11831}">
      <dgm:prSet custT="1"/>
      <dgm:spPr/>
      <dgm:t>
        <a:bodyPr/>
        <a:lstStyle/>
        <a:p>
          <a:r>
            <a:rPr lang="pt-BR" sz="1900" dirty="0"/>
            <a:t>Por que seu projeto é importante e qual transformação para o público atingido?</a:t>
          </a:r>
        </a:p>
      </dgm:t>
    </dgm:pt>
    <dgm:pt modelId="{1E756F01-D61C-466D-BA2B-A74F81B757C0}" type="parTrans" cxnId="{45A24EEC-FFCD-4E0A-A8F5-B7287E6F6EC1}">
      <dgm:prSet/>
      <dgm:spPr/>
      <dgm:t>
        <a:bodyPr/>
        <a:lstStyle/>
        <a:p>
          <a:endParaRPr lang="pt-BR" sz="1900"/>
        </a:p>
      </dgm:t>
    </dgm:pt>
    <dgm:pt modelId="{A8CF70BB-1514-4C7B-B53E-AA5A9F5CD08D}" type="sibTrans" cxnId="{45A24EEC-FFCD-4E0A-A8F5-B7287E6F6EC1}">
      <dgm:prSet/>
      <dgm:spPr/>
      <dgm:t>
        <a:bodyPr/>
        <a:lstStyle/>
        <a:p>
          <a:endParaRPr lang="pt-BR" sz="1900"/>
        </a:p>
      </dgm:t>
    </dgm:pt>
    <dgm:pt modelId="{50472CBF-8E18-4A61-9773-0569774604A3}">
      <dgm:prSet custT="1"/>
      <dgm:spPr/>
      <dgm:t>
        <a:bodyPr/>
        <a:lstStyle/>
        <a:p>
          <a:r>
            <a:rPr lang="pt-BR" sz="1900" dirty="0"/>
            <a:t>Quem pode te ajudar (parceiros) e o que você já possui?</a:t>
          </a:r>
        </a:p>
      </dgm:t>
    </dgm:pt>
    <dgm:pt modelId="{2DFFF414-C78E-4741-8172-43BC70F541C1}" type="parTrans" cxnId="{597EB31C-E435-4E17-9C26-5FF0A58AFB46}">
      <dgm:prSet/>
      <dgm:spPr/>
      <dgm:t>
        <a:bodyPr/>
        <a:lstStyle/>
        <a:p>
          <a:endParaRPr lang="pt-BR" sz="1900"/>
        </a:p>
      </dgm:t>
    </dgm:pt>
    <dgm:pt modelId="{87756DF1-05AF-415B-AA87-C06727C8D8C4}" type="sibTrans" cxnId="{597EB31C-E435-4E17-9C26-5FF0A58AFB46}">
      <dgm:prSet/>
      <dgm:spPr/>
      <dgm:t>
        <a:bodyPr/>
        <a:lstStyle/>
        <a:p>
          <a:endParaRPr lang="pt-BR" sz="1900"/>
        </a:p>
      </dgm:t>
    </dgm:pt>
    <dgm:pt modelId="{DF0778B1-4C27-4C58-82B9-E16945D4969D}">
      <dgm:prSet custT="1"/>
      <dgm:spPr/>
      <dgm:t>
        <a:bodyPr/>
        <a:lstStyle/>
        <a:p>
          <a:r>
            <a:rPr lang="pt-BR" sz="1900" dirty="0"/>
            <a:t>O que necessita de apoio financeira no seu projeto?</a:t>
          </a:r>
        </a:p>
      </dgm:t>
    </dgm:pt>
    <dgm:pt modelId="{81D5B033-1FA7-4F18-B4B2-D75DC0C6E5E8}" type="parTrans" cxnId="{A594B469-584A-4729-893D-23559531550C}">
      <dgm:prSet/>
      <dgm:spPr/>
      <dgm:t>
        <a:bodyPr/>
        <a:lstStyle/>
        <a:p>
          <a:endParaRPr lang="pt-BR" sz="1900"/>
        </a:p>
      </dgm:t>
    </dgm:pt>
    <dgm:pt modelId="{9DA529AA-C0F2-40A0-AFFD-CE1EE6BD31A1}" type="sibTrans" cxnId="{A594B469-584A-4729-893D-23559531550C}">
      <dgm:prSet/>
      <dgm:spPr/>
      <dgm:t>
        <a:bodyPr/>
        <a:lstStyle/>
        <a:p>
          <a:endParaRPr lang="pt-BR" sz="1900"/>
        </a:p>
      </dgm:t>
    </dgm:pt>
    <dgm:pt modelId="{F924E01A-C8C7-4DEA-AA0B-748BBE304A7B}" type="pres">
      <dgm:prSet presAssocID="{286A059C-9EDD-4C16-BDFC-518791B9DF51}" presName="Name0" presStyleCnt="0">
        <dgm:presLayoutVars>
          <dgm:dir/>
          <dgm:animLvl val="lvl"/>
          <dgm:resizeHandles val="exact"/>
        </dgm:presLayoutVars>
      </dgm:prSet>
      <dgm:spPr/>
    </dgm:pt>
    <dgm:pt modelId="{EB4262F0-8CE3-47C8-B6D3-6A0F7A9A28D8}" type="pres">
      <dgm:prSet presAssocID="{3DF18F92-EC73-4FC8-AAD2-E6D5D2BF10FB}" presName="composite" presStyleCnt="0"/>
      <dgm:spPr/>
    </dgm:pt>
    <dgm:pt modelId="{85FDAF1B-BFCB-435B-802B-F5DBB4DC00A2}" type="pres">
      <dgm:prSet presAssocID="{3DF18F92-EC73-4FC8-AAD2-E6D5D2BF10FB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1DE77190-7A73-44C8-B1D3-FC49F4881052}" type="pres">
      <dgm:prSet presAssocID="{3DF18F92-EC73-4FC8-AAD2-E6D5D2BF10FB}" presName="desTx" presStyleLbl="alignAccFollowNode1" presStyleIdx="0" presStyleCnt="4">
        <dgm:presLayoutVars>
          <dgm:bulletEnabled val="1"/>
        </dgm:presLayoutVars>
      </dgm:prSet>
      <dgm:spPr/>
    </dgm:pt>
    <dgm:pt modelId="{4608C2C9-2959-4CB2-BBE2-60025569D8B2}" type="pres">
      <dgm:prSet presAssocID="{05D12939-057F-4D00-AB18-37076C383700}" presName="space" presStyleCnt="0"/>
      <dgm:spPr/>
    </dgm:pt>
    <dgm:pt modelId="{5416E09B-0120-4AF6-B659-2FAF127DA157}" type="pres">
      <dgm:prSet presAssocID="{185375A8-2DA5-462B-BBA1-24CDB5DA03B3}" presName="composite" presStyleCnt="0"/>
      <dgm:spPr/>
    </dgm:pt>
    <dgm:pt modelId="{0D7596DA-665B-4E47-BAA3-6851F885F8E6}" type="pres">
      <dgm:prSet presAssocID="{185375A8-2DA5-462B-BBA1-24CDB5DA03B3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6D1029E6-723F-42BF-BF55-FAAD3D2CDA9E}" type="pres">
      <dgm:prSet presAssocID="{185375A8-2DA5-462B-BBA1-24CDB5DA03B3}" presName="desTx" presStyleLbl="alignAccFollowNode1" presStyleIdx="1" presStyleCnt="4">
        <dgm:presLayoutVars>
          <dgm:bulletEnabled val="1"/>
        </dgm:presLayoutVars>
      </dgm:prSet>
      <dgm:spPr/>
    </dgm:pt>
    <dgm:pt modelId="{CFF2704C-7F09-48D3-84A1-2082F96AA58E}" type="pres">
      <dgm:prSet presAssocID="{4F9BB9A8-7F2D-42D0-BA42-063773C537B9}" presName="space" presStyleCnt="0"/>
      <dgm:spPr/>
    </dgm:pt>
    <dgm:pt modelId="{671F0CD4-F389-4A7D-B88A-1461193EC9EC}" type="pres">
      <dgm:prSet presAssocID="{0AA942CB-239B-4BD3-8220-9E137DB93DB3}" presName="composite" presStyleCnt="0"/>
      <dgm:spPr/>
    </dgm:pt>
    <dgm:pt modelId="{65226763-C6F1-49DA-A677-2AD35EF24BFD}" type="pres">
      <dgm:prSet presAssocID="{0AA942CB-239B-4BD3-8220-9E137DB93DB3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34CAA77F-4432-4EE7-837C-BE70F277FD5D}" type="pres">
      <dgm:prSet presAssocID="{0AA942CB-239B-4BD3-8220-9E137DB93DB3}" presName="desTx" presStyleLbl="alignAccFollowNode1" presStyleIdx="2" presStyleCnt="4">
        <dgm:presLayoutVars>
          <dgm:bulletEnabled val="1"/>
        </dgm:presLayoutVars>
      </dgm:prSet>
      <dgm:spPr/>
    </dgm:pt>
    <dgm:pt modelId="{E71EDB5A-BA2A-4146-A969-6867E800B396}" type="pres">
      <dgm:prSet presAssocID="{7531B241-75E9-4945-BBB7-C44158F3EE1E}" presName="space" presStyleCnt="0"/>
      <dgm:spPr/>
    </dgm:pt>
    <dgm:pt modelId="{3246E9AE-6E86-49C9-AED5-4F14CB73AAAE}" type="pres">
      <dgm:prSet presAssocID="{08777D57-5453-41FD-9D9D-0F874E7C3AF6}" presName="composite" presStyleCnt="0"/>
      <dgm:spPr/>
    </dgm:pt>
    <dgm:pt modelId="{1073B2B0-3D14-438D-BE08-9B11D1372D4A}" type="pres">
      <dgm:prSet presAssocID="{08777D57-5453-41FD-9D9D-0F874E7C3AF6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ECC96978-0BC4-4105-871A-8256BE2CFD15}" type="pres">
      <dgm:prSet presAssocID="{08777D57-5453-41FD-9D9D-0F874E7C3AF6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331C880D-E2A6-42FF-B0EB-51BEC2502C3B}" type="presOf" srcId="{69D68DE1-B7FF-4C9A-8EF8-45BE30DA2B94}" destId="{6D1029E6-723F-42BF-BF55-FAAD3D2CDA9E}" srcOrd="0" destOrd="0" presId="urn:microsoft.com/office/officeart/2005/8/layout/hList1"/>
    <dgm:cxn modelId="{AC72F00D-3EDC-45C1-9226-741FA5922E7E}" type="presOf" srcId="{3DF18F92-EC73-4FC8-AAD2-E6D5D2BF10FB}" destId="{85FDAF1B-BFCB-435B-802B-F5DBB4DC00A2}" srcOrd="0" destOrd="0" presId="urn:microsoft.com/office/officeart/2005/8/layout/hList1"/>
    <dgm:cxn modelId="{85A2700E-8986-479D-83BE-37B9924E1FA6}" srcId="{08777D57-5453-41FD-9D9D-0F874E7C3AF6}" destId="{4C5B8110-F154-4D95-BE39-87CDBD624236}" srcOrd="0" destOrd="0" parTransId="{C89C837C-9592-4D03-9F3C-33F710DCE52C}" sibTransId="{B57A05BC-1DD8-4FB9-A44D-657F64A55F12}"/>
    <dgm:cxn modelId="{28FDBD12-30DB-43D2-A189-5FF221792580}" srcId="{286A059C-9EDD-4C16-BDFC-518791B9DF51}" destId="{0AA942CB-239B-4BD3-8220-9E137DB93DB3}" srcOrd="2" destOrd="0" parTransId="{301311B9-3312-4BC1-8FE6-3757557C0491}" sibTransId="{7531B241-75E9-4945-BBB7-C44158F3EE1E}"/>
    <dgm:cxn modelId="{F34DC812-A881-4203-85F0-374AA0658D7F}" type="presOf" srcId="{67293E17-D527-4FB9-8D80-DE7536D48CED}" destId="{34CAA77F-4432-4EE7-837C-BE70F277FD5D}" srcOrd="0" destOrd="0" presId="urn:microsoft.com/office/officeart/2005/8/layout/hList1"/>
    <dgm:cxn modelId="{DFE49515-A75F-4AD3-A0A6-A31D402D6D5A}" srcId="{185375A8-2DA5-462B-BBA1-24CDB5DA03B3}" destId="{69D68DE1-B7FF-4C9A-8EF8-45BE30DA2B94}" srcOrd="0" destOrd="0" parTransId="{1ED0CB82-89D8-4C65-B68A-B355CA267B66}" sibTransId="{AF2B2B18-C91E-4A03-9071-A78090D5E2C0}"/>
    <dgm:cxn modelId="{7CBA3316-09C5-4F23-A2D1-8E6B7758BA87}" type="presOf" srcId="{D4DC0891-514C-48D1-A3A6-475F1705CF95}" destId="{6D1029E6-723F-42BF-BF55-FAAD3D2CDA9E}" srcOrd="0" destOrd="1" presId="urn:microsoft.com/office/officeart/2005/8/layout/hList1"/>
    <dgm:cxn modelId="{597EB31C-E435-4E17-9C26-5FF0A58AFB46}" srcId="{08777D57-5453-41FD-9D9D-0F874E7C3AF6}" destId="{50472CBF-8E18-4A61-9773-0569774604A3}" srcOrd="2" destOrd="0" parTransId="{2DFFF414-C78E-4741-8172-43BC70F541C1}" sibTransId="{87756DF1-05AF-415B-AA87-C06727C8D8C4}"/>
    <dgm:cxn modelId="{299FDD1C-A534-4B72-97D8-3F47DD3755FD}" srcId="{185375A8-2DA5-462B-BBA1-24CDB5DA03B3}" destId="{D1A1CA69-8E49-4ACA-B348-2036FC042DEB}" srcOrd="2" destOrd="0" parTransId="{AAB3AE41-F94C-409D-A355-29BCA06402FC}" sibTransId="{580DB5D7-E3A1-4916-91F7-0F59A6C6DA3A}"/>
    <dgm:cxn modelId="{B4F1BB28-9BE3-4927-B9F2-D9F8174EABAD}" srcId="{3DF18F92-EC73-4FC8-AAD2-E6D5D2BF10FB}" destId="{86BA0400-F812-4D8D-8ED3-C4FF989FDAEE}" srcOrd="2" destOrd="0" parTransId="{22F96860-0C6E-4959-BA7A-1B1654BFC910}" sibTransId="{56A6FE03-C240-48B8-9E42-0302D216E3AD}"/>
    <dgm:cxn modelId="{2A19202B-9633-4C5D-AE32-004F1F7168FC}" type="presOf" srcId="{448326F4-AB6F-4782-8F75-DC9FA06D3701}" destId="{34CAA77F-4432-4EE7-837C-BE70F277FD5D}" srcOrd="0" destOrd="1" presId="urn:microsoft.com/office/officeart/2005/8/layout/hList1"/>
    <dgm:cxn modelId="{84504B30-8672-4530-9FE7-D4B852D94068}" type="presOf" srcId="{50472CBF-8E18-4A61-9773-0569774604A3}" destId="{ECC96978-0BC4-4105-871A-8256BE2CFD15}" srcOrd="0" destOrd="2" presId="urn:microsoft.com/office/officeart/2005/8/layout/hList1"/>
    <dgm:cxn modelId="{E5529A34-08FC-4DE2-98C8-81A664C25FB1}" type="presOf" srcId="{08777D57-5453-41FD-9D9D-0F874E7C3AF6}" destId="{1073B2B0-3D14-438D-BE08-9B11D1372D4A}" srcOrd="0" destOrd="0" presId="urn:microsoft.com/office/officeart/2005/8/layout/hList1"/>
    <dgm:cxn modelId="{3DF9F964-0396-4113-AC39-1461F3FE38A7}" type="presOf" srcId="{0AA942CB-239B-4BD3-8220-9E137DB93DB3}" destId="{65226763-C6F1-49DA-A677-2AD35EF24BFD}" srcOrd="0" destOrd="0" presId="urn:microsoft.com/office/officeart/2005/8/layout/hList1"/>
    <dgm:cxn modelId="{1CC31C65-4C84-4BDD-AE6C-55F54E44F576}" srcId="{286A059C-9EDD-4C16-BDFC-518791B9DF51}" destId="{3DF18F92-EC73-4FC8-AAD2-E6D5D2BF10FB}" srcOrd="0" destOrd="0" parTransId="{E1E0F3FB-EBFA-492F-AA5C-280D361EDB9C}" sibTransId="{05D12939-057F-4D00-AB18-37076C383700}"/>
    <dgm:cxn modelId="{A594B469-584A-4729-893D-23559531550C}" srcId="{08777D57-5453-41FD-9D9D-0F874E7C3AF6}" destId="{DF0778B1-4C27-4C58-82B9-E16945D4969D}" srcOrd="3" destOrd="0" parTransId="{81D5B033-1FA7-4F18-B4B2-D75DC0C6E5E8}" sibTransId="{9DA529AA-C0F2-40A0-AFFD-CE1EE6BD31A1}"/>
    <dgm:cxn modelId="{A453B374-0091-44A2-BFD6-AC5ADC834332}" srcId="{0AA942CB-239B-4BD3-8220-9E137DB93DB3}" destId="{448326F4-AB6F-4782-8F75-DC9FA06D3701}" srcOrd="1" destOrd="0" parTransId="{55FF7185-C2C1-490C-8921-1D926F911C5C}" sibTransId="{05CC61F3-BB97-4841-9AAD-662BCD365963}"/>
    <dgm:cxn modelId="{F3F67877-FC26-46E1-BC10-B98870659815}" srcId="{3DF18F92-EC73-4FC8-AAD2-E6D5D2BF10FB}" destId="{DB4020FC-6BAD-442C-A604-A408B6B2EF04}" srcOrd="1" destOrd="0" parTransId="{482A04B6-4F95-4F80-A888-151408420F1E}" sibTransId="{DAE1009B-95A7-411C-9C11-3FF7614F34BB}"/>
    <dgm:cxn modelId="{9D49E577-363D-40E4-BF69-0ABDBDD9303A}" srcId="{286A059C-9EDD-4C16-BDFC-518791B9DF51}" destId="{08777D57-5453-41FD-9D9D-0F874E7C3AF6}" srcOrd="3" destOrd="0" parTransId="{B9A74693-55DA-4DD6-8C24-75431AC16018}" sibTransId="{581B11D1-C6D2-4C1F-A88F-858C4F86215A}"/>
    <dgm:cxn modelId="{F197FB7C-F429-4A96-89FB-07F6FE9A1DA3}" type="presOf" srcId="{F56AEBFB-3B34-4661-A101-09147A3A703F}" destId="{1DE77190-7A73-44C8-B1D3-FC49F4881052}" srcOrd="0" destOrd="0" presId="urn:microsoft.com/office/officeart/2005/8/layout/hList1"/>
    <dgm:cxn modelId="{F9E6EB99-57BC-4ED4-ACAD-EFE0345F372E}" type="presOf" srcId="{86BA0400-F812-4D8D-8ED3-C4FF989FDAEE}" destId="{1DE77190-7A73-44C8-B1D3-FC49F4881052}" srcOrd="0" destOrd="2" presId="urn:microsoft.com/office/officeart/2005/8/layout/hList1"/>
    <dgm:cxn modelId="{C9A4F99B-22A7-456E-8DC0-7166E38AF19E}" srcId="{0AA942CB-239B-4BD3-8220-9E137DB93DB3}" destId="{67293E17-D527-4FB9-8D80-DE7536D48CED}" srcOrd="0" destOrd="0" parTransId="{CEDC24E4-9BF9-4250-AB8E-F3C82066270F}" sibTransId="{F656F4EA-66AB-4386-9C98-3B2F536DC05C}"/>
    <dgm:cxn modelId="{FE24399C-0B68-4B31-BC9C-9AE6D76FF1BB}" type="presOf" srcId="{D52D55FF-159C-4FF9-AC37-E47FE0F11831}" destId="{ECC96978-0BC4-4105-871A-8256BE2CFD15}" srcOrd="0" destOrd="1" presId="urn:microsoft.com/office/officeart/2005/8/layout/hList1"/>
    <dgm:cxn modelId="{275AFABE-D728-4D26-B853-F3B6143746F4}" srcId="{286A059C-9EDD-4C16-BDFC-518791B9DF51}" destId="{185375A8-2DA5-462B-BBA1-24CDB5DA03B3}" srcOrd="1" destOrd="0" parTransId="{9EBC16AA-8FFB-47CA-B446-355AF4150121}" sibTransId="{4F9BB9A8-7F2D-42D0-BA42-063773C537B9}"/>
    <dgm:cxn modelId="{5C5215C5-CC3C-4804-81A0-24C9F53E805F}" type="presOf" srcId="{185375A8-2DA5-462B-BBA1-24CDB5DA03B3}" destId="{0D7596DA-665B-4E47-BAA3-6851F885F8E6}" srcOrd="0" destOrd="0" presId="urn:microsoft.com/office/officeart/2005/8/layout/hList1"/>
    <dgm:cxn modelId="{6CD833C8-0ACF-4BEC-8FC5-C2D58895813B}" type="presOf" srcId="{286A059C-9EDD-4C16-BDFC-518791B9DF51}" destId="{F924E01A-C8C7-4DEA-AA0B-748BBE304A7B}" srcOrd="0" destOrd="0" presId="urn:microsoft.com/office/officeart/2005/8/layout/hList1"/>
    <dgm:cxn modelId="{5681CED7-3F87-4B80-B36C-694AC6B0BD1C}" srcId="{3DF18F92-EC73-4FC8-AAD2-E6D5D2BF10FB}" destId="{F56AEBFB-3B34-4661-A101-09147A3A703F}" srcOrd="0" destOrd="0" parTransId="{D16E5092-FE13-4F9F-9E5E-5146EFEBA9C3}" sibTransId="{78922B2C-1F9B-4685-A6B2-00F622297FF3}"/>
    <dgm:cxn modelId="{FA5377E3-6A21-4D4A-894D-9A1A397567FE}" type="presOf" srcId="{DF0778B1-4C27-4C58-82B9-E16945D4969D}" destId="{ECC96978-0BC4-4105-871A-8256BE2CFD15}" srcOrd="0" destOrd="3" presId="urn:microsoft.com/office/officeart/2005/8/layout/hList1"/>
    <dgm:cxn modelId="{33B1B4E7-E38F-4C04-AD67-C42A94E4B955}" type="presOf" srcId="{DB4020FC-6BAD-442C-A604-A408B6B2EF04}" destId="{1DE77190-7A73-44C8-B1D3-FC49F4881052}" srcOrd="0" destOrd="1" presId="urn:microsoft.com/office/officeart/2005/8/layout/hList1"/>
    <dgm:cxn modelId="{F6FA0CEC-8FB3-411F-B3D1-56C442A56ACE}" type="presOf" srcId="{D1A1CA69-8E49-4ACA-B348-2036FC042DEB}" destId="{6D1029E6-723F-42BF-BF55-FAAD3D2CDA9E}" srcOrd="0" destOrd="2" presId="urn:microsoft.com/office/officeart/2005/8/layout/hList1"/>
    <dgm:cxn modelId="{45A24EEC-FFCD-4E0A-A8F5-B7287E6F6EC1}" srcId="{08777D57-5453-41FD-9D9D-0F874E7C3AF6}" destId="{D52D55FF-159C-4FF9-AC37-E47FE0F11831}" srcOrd="1" destOrd="0" parTransId="{1E756F01-D61C-466D-BA2B-A74F81B757C0}" sibTransId="{A8CF70BB-1514-4C7B-B53E-AA5A9F5CD08D}"/>
    <dgm:cxn modelId="{FB21DEF5-A780-48A2-AD16-1C2FC7802D07}" type="presOf" srcId="{4C5B8110-F154-4D95-BE39-87CDBD624236}" destId="{ECC96978-0BC4-4105-871A-8256BE2CFD15}" srcOrd="0" destOrd="0" presId="urn:microsoft.com/office/officeart/2005/8/layout/hList1"/>
    <dgm:cxn modelId="{0B961AF8-5BD2-4EF2-B29A-E130A70891E3}" srcId="{185375A8-2DA5-462B-BBA1-24CDB5DA03B3}" destId="{D4DC0891-514C-48D1-A3A6-475F1705CF95}" srcOrd="1" destOrd="0" parTransId="{F32036A9-C953-46C0-8348-AE30C4F7122C}" sibTransId="{A726B34A-F925-4201-A65A-DC27C88954C9}"/>
    <dgm:cxn modelId="{A9ACD239-F682-4DEF-B2C8-B3DD551D3A1F}" type="presParOf" srcId="{F924E01A-C8C7-4DEA-AA0B-748BBE304A7B}" destId="{EB4262F0-8CE3-47C8-B6D3-6A0F7A9A28D8}" srcOrd="0" destOrd="0" presId="urn:microsoft.com/office/officeart/2005/8/layout/hList1"/>
    <dgm:cxn modelId="{37EE6B3C-5019-4E31-8B6D-A159679E5D7E}" type="presParOf" srcId="{EB4262F0-8CE3-47C8-B6D3-6A0F7A9A28D8}" destId="{85FDAF1B-BFCB-435B-802B-F5DBB4DC00A2}" srcOrd="0" destOrd="0" presId="urn:microsoft.com/office/officeart/2005/8/layout/hList1"/>
    <dgm:cxn modelId="{F2753D36-955C-420F-9C8B-1A858B147CBC}" type="presParOf" srcId="{EB4262F0-8CE3-47C8-B6D3-6A0F7A9A28D8}" destId="{1DE77190-7A73-44C8-B1D3-FC49F4881052}" srcOrd="1" destOrd="0" presId="urn:microsoft.com/office/officeart/2005/8/layout/hList1"/>
    <dgm:cxn modelId="{13CC629F-5ED8-48D1-8949-9BE8B43CBFCD}" type="presParOf" srcId="{F924E01A-C8C7-4DEA-AA0B-748BBE304A7B}" destId="{4608C2C9-2959-4CB2-BBE2-60025569D8B2}" srcOrd="1" destOrd="0" presId="urn:microsoft.com/office/officeart/2005/8/layout/hList1"/>
    <dgm:cxn modelId="{CDEE520F-20B6-487D-ACBD-433FED313A39}" type="presParOf" srcId="{F924E01A-C8C7-4DEA-AA0B-748BBE304A7B}" destId="{5416E09B-0120-4AF6-B659-2FAF127DA157}" srcOrd="2" destOrd="0" presId="urn:microsoft.com/office/officeart/2005/8/layout/hList1"/>
    <dgm:cxn modelId="{C0EECB76-90C5-48F2-9AA6-7BEA9EB9E826}" type="presParOf" srcId="{5416E09B-0120-4AF6-B659-2FAF127DA157}" destId="{0D7596DA-665B-4E47-BAA3-6851F885F8E6}" srcOrd="0" destOrd="0" presId="urn:microsoft.com/office/officeart/2005/8/layout/hList1"/>
    <dgm:cxn modelId="{B908AF40-77C8-4102-9925-838DAE3EABD6}" type="presParOf" srcId="{5416E09B-0120-4AF6-B659-2FAF127DA157}" destId="{6D1029E6-723F-42BF-BF55-FAAD3D2CDA9E}" srcOrd="1" destOrd="0" presId="urn:microsoft.com/office/officeart/2005/8/layout/hList1"/>
    <dgm:cxn modelId="{1C41F0C3-C0DC-4B39-93A3-1B75F293D804}" type="presParOf" srcId="{F924E01A-C8C7-4DEA-AA0B-748BBE304A7B}" destId="{CFF2704C-7F09-48D3-84A1-2082F96AA58E}" srcOrd="3" destOrd="0" presId="urn:microsoft.com/office/officeart/2005/8/layout/hList1"/>
    <dgm:cxn modelId="{7E5540B1-0A79-427D-B463-FAF446F93404}" type="presParOf" srcId="{F924E01A-C8C7-4DEA-AA0B-748BBE304A7B}" destId="{671F0CD4-F389-4A7D-B88A-1461193EC9EC}" srcOrd="4" destOrd="0" presId="urn:microsoft.com/office/officeart/2005/8/layout/hList1"/>
    <dgm:cxn modelId="{CFF1449E-B034-4233-8391-8B965CDDE29E}" type="presParOf" srcId="{671F0CD4-F389-4A7D-B88A-1461193EC9EC}" destId="{65226763-C6F1-49DA-A677-2AD35EF24BFD}" srcOrd="0" destOrd="0" presId="urn:microsoft.com/office/officeart/2005/8/layout/hList1"/>
    <dgm:cxn modelId="{9084B944-27EA-4D43-AAD0-8D344E4EC0CE}" type="presParOf" srcId="{671F0CD4-F389-4A7D-B88A-1461193EC9EC}" destId="{34CAA77F-4432-4EE7-837C-BE70F277FD5D}" srcOrd="1" destOrd="0" presId="urn:microsoft.com/office/officeart/2005/8/layout/hList1"/>
    <dgm:cxn modelId="{FC55C281-0A22-4EB4-9960-5AEFFC6B17D9}" type="presParOf" srcId="{F924E01A-C8C7-4DEA-AA0B-748BBE304A7B}" destId="{E71EDB5A-BA2A-4146-A969-6867E800B396}" srcOrd="5" destOrd="0" presId="urn:microsoft.com/office/officeart/2005/8/layout/hList1"/>
    <dgm:cxn modelId="{FF671AA0-B20B-475E-9EE5-314DCB78375F}" type="presParOf" srcId="{F924E01A-C8C7-4DEA-AA0B-748BBE304A7B}" destId="{3246E9AE-6E86-49C9-AED5-4F14CB73AAAE}" srcOrd="6" destOrd="0" presId="urn:microsoft.com/office/officeart/2005/8/layout/hList1"/>
    <dgm:cxn modelId="{2F182D0A-6E7E-4744-91BB-1623983A5D8C}" type="presParOf" srcId="{3246E9AE-6E86-49C9-AED5-4F14CB73AAAE}" destId="{1073B2B0-3D14-438D-BE08-9B11D1372D4A}" srcOrd="0" destOrd="0" presId="urn:microsoft.com/office/officeart/2005/8/layout/hList1"/>
    <dgm:cxn modelId="{A86A552D-B423-4489-8708-2A3668D957FA}" type="presParOf" srcId="{3246E9AE-6E86-49C9-AED5-4F14CB73AAAE}" destId="{ECC96978-0BC4-4105-871A-8256BE2CFD1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6A059C-9EDD-4C16-BDFC-518791B9DF5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0AA942CB-239B-4BD3-8220-9E137DB93DB3}">
      <dgm:prSet phldrT="[Texto]" custT="1"/>
      <dgm:spPr/>
      <dgm:t>
        <a:bodyPr/>
        <a:lstStyle/>
        <a:p>
          <a:r>
            <a:rPr lang="pt-BR" sz="1900" dirty="0"/>
            <a:t>3 Como posso ajudar?</a:t>
          </a:r>
        </a:p>
      </dgm:t>
    </dgm:pt>
    <dgm:pt modelId="{301311B9-3312-4BC1-8FE6-3757557C0491}" type="parTrans" cxnId="{28FDBD12-30DB-43D2-A189-5FF221792580}">
      <dgm:prSet/>
      <dgm:spPr/>
      <dgm:t>
        <a:bodyPr/>
        <a:lstStyle/>
        <a:p>
          <a:endParaRPr lang="pt-BR" sz="1900"/>
        </a:p>
      </dgm:t>
    </dgm:pt>
    <dgm:pt modelId="{7531B241-75E9-4945-BBB7-C44158F3EE1E}" type="sibTrans" cxnId="{28FDBD12-30DB-43D2-A189-5FF221792580}">
      <dgm:prSet/>
      <dgm:spPr/>
      <dgm:t>
        <a:bodyPr/>
        <a:lstStyle/>
        <a:p>
          <a:endParaRPr lang="pt-BR" sz="1900"/>
        </a:p>
      </dgm:t>
    </dgm:pt>
    <dgm:pt modelId="{67293E17-D527-4FB9-8D80-DE7536D48CED}">
      <dgm:prSet phldrT="[Texto]" custT="1"/>
      <dgm:spPr/>
      <dgm:t>
        <a:bodyPr/>
        <a:lstStyle/>
        <a:p>
          <a:r>
            <a:rPr lang="pt-BR" sz="1900" dirty="0"/>
            <a:t>Quais as dificuldades/problemas/deficiências que sua entidade possui/identifica em Ibirama?</a:t>
          </a:r>
        </a:p>
      </dgm:t>
    </dgm:pt>
    <dgm:pt modelId="{CEDC24E4-9BF9-4250-AB8E-F3C82066270F}" type="parTrans" cxnId="{C9A4F99B-22A7-456E-8DC0-7166E38AF19E}">
      <dgm:prSet/>
      <dgm:spPr/>
      <dgm:t>
        <a:bodyPr/>
        <a:lstStyle/>
        <a:p>
          <a:endParaRPr lang="pt-BR" sz="1900"/>
        </a:p>
      </dgm:t>
    </dgm:pt>
    <dgm:pt modelId="{F656F4EA-66AB-4386-9C98-3B2F536DC05C}" type="sibTrans" cxnId="{C9A4F99B-22A7-456E-8DC0-7166E38AF19E}">
      <dgm:prSet/>
      <dgm:spPr/>
      <dgm:t>
        <a:bodyPr/>
        <a:lstStyle/>
        <a:p>
          <a:endParaRPr lang="pt-BR" sz="1900"/>
        </a:p>
      </dgm:t>
    </dgm:pt>
    <dgm:pt modelId="{08777D57-5453-41FD-9D9D-0F874E7C3AF6}">
      <dgm:prSet phldrT="[Texto]" custT="1"/>
      <dgm:spPr/>
      <dgm:t>
        <a:bodyPr/>
        <a:lstStyle/>
        <a:p>
          <a:r>
            <a:rPr lang="pt-BR" sz="1900" dirty="0"/>
            <a:t>4 Que projeto elaborar?</a:t>
          </a:r>
        </a:p>
      </dgm:t>
    </dgm:pt>
    <dgm:pt modelId="{B9A74693-55DA-4DD6-8C24-75431AC16018}" type="parTrans" cxnId="{9D49E577-363D-40E4-BF69-0ABDBDD9303A}">
      <dgm:prSet/>
      <dgm:spPr/>
      <dgm:t>
        <a:bodyPr/>
        <a:lstStyle/>
        <a:p>
          <a:endParaRPr lang="pt-BR" sz="1900"/>
        </a:p>
      </dgm:t>
    </dgm:pt>
    <dgm:pt modelId="{581B11D1-C6D2-4C1F-A88F-858C4F86215A}" type="sibTrans" cxnId="{9D49E577-363D-40E4-BF69-0ABDBDD9303A}">
      <dgm:prSet/>
      <dgm:spPr/>
      <dgm:t>
        <a:bodyPr/>
        <a:lstStyle/>
        <a:p>
          <a:endParaRPr lang="pt-BR" sz="1900"/>
        </a:p>
      </dgm:t>
    </dgm:pt>
    <dgm:pt modelId="{448326F4-AB6F-4782-8F75-DC9FA06D3701}">
      <dgm:prSet custT="1"/>
      <dgm:spPr/>
      <dgm:t>
        <a:bodyPr/>
        <a:lstStyle/>
        <a:p>
          <a:r>
            <a:rPr lang="pt-BR" sz="1900" dirty="0"/>
            <a:t>Quais as ações que seriam necessárias para resolver/prevenir?</a:t>
          </a:r>
        </a:p>
      </dgm:t>
    </dgm:pt>
    <dgm:pt modelId="{55FF7185-C2C1-490C-8921-1D926F911C5C}" type="parTrans" cxnId="{A453B374-0091-44A2-BFD6-AC5ADC834332}">
      <dgm:prSet/>
      <dgm:spPr/>
      <dgm:t>
        <a:bodyPr/>
        <a:lstStyle/>
        <a:p>
          <a:endParaRPr lang="pt-BR" sz="1900"/>
        </a:p>
      </dgm:t>
    </dgm:pt>
    <dgm:pt modelId="{05CC61F3-BB97-4841-9AAD-662BCD365963}" type="sibTrans" cxnId="{A453B374-0091-44A2-BFD6-AC5ADC834332}">
      <dgm:prSet/>
      <dgm:spPr/>
      <dgm:t>
        <a:bodyPr/>
        <a:lstStyle/>
        <a:p>
          <a:endParaRPr lang="pt-BR" sz="1900"/>
        </a:p>
      </dgm:t>
    </dgm:pt>
    <dgm:pt modelId="{4C5B8110-F154-4D95-BE39-87CDBD624236}">
      <dgm:prSet phldrT="[Texto]" custT="1"/>
      <dgm:spPr/>
      <dgm:t>
        <a:bodyPr/>
        <a:lstStyle/>
        <a:p>
          <a:r>
            <a:rPr lang="pt-BR" sz="1900" dirty="0"/>
            <a:t>Ideia iniciais.</a:t>
          </a:r>
        </a:p>
      </dgm:t>
    </dgm:pt>
    <dgm:pt modelId="{C89C837C-9592-4D03-9F3C-33F710DCE52C}" type="parTrans" cxnId="{85A2700E-8986-479D-83BE-37B9924E1FA6}">
      <dgm:prSet/>
      <dgm:spPr/>
      <dgm:t>
        <a:bodyPr/>
        <a:lstStyle/>
        <a:p>
          <a:endParaRPr lang="pt-BR" sz="1900"/>
        </a:p>
      </dgm:t>
    </dgm:pt>
    <dgm:pt modelId="{B57A05BC-1DD8-4FB9-A44D-657F64A55F12}" type="sibTrans" cxnId="{85A2700E-8986-479D-83BE-37B9924E1FA6}">
      <dgm:prSet/>
      <dgm:spPr/>
      <dgm:t>
        <a:bodyPr/>
        <a:lstStyle/>
        <a:p>
          <a:endParaRPr lang="pt-BR" sz="1900"/>
        </a:p>
      </dgm:t>
    </dgm:pt>
    <dgm:pt modelId="{D52D55FF-159C-4FF9-AC37-E47FE0F11831}">
      <dgm:prSet custT="1"/>
      <dgm:spPr/>
      <dgm:t>
        <a:bodyPr/>
        <a:lstStyle/>
        <a:p>
          <a:r>
            <a:rPr lang="pt-BR" sz="1900" dirty="0"/>
            <a:t>Por que seu projeto é importante e qual transformação para o público atingido?</a:t>
          </a:r>
        </a:p>
      </dgm:t>
    </dgm:pt>
    <dgm:pt modelId="{1E756F01-D61C-466D-BA2B-A74F81B757C0}" type="parTrans" cxnId="{45A24EEC-FFCD-4E0A-A8F5-B7287E6F6EC1}">
      <dgm:prSet/>
      <dgm:spPr/>
      <dgm:t>
        <a:bodyPr/>
        <a:lstStyle/>
        <a:p>
          <a:endParaRPr lang="pt-BR" sz="1900"/>
        </a:p>
      </dgm:t>
    </dgm:pt>
    <dgm:pt modelId="{A8CF70BB-1514-4C7B-B53E-AA5A9F5CD08D}" type="sibTrans" cxnId="{45A24EEC-FFCD-4E0A-A8F5-B7287E6F6EC1}">
      <dgm:prSet/>
      <dgm:spPr/>
      <dgm:t>
        <a:bodyPr/>
        <a:lstStyle/>
        <a:p>
          <a:endParaRPr lang="pt-BR" sz="1900"/>
        </a:p>
      </dgm:t>
    </dgm:pt>
    <dgm:pt modelId="{50472CBF-8E18-4A61-9773-0569774604A3}">
      <dgm:prSet custT="1"/>
      <dgm:spPr/>
      <dgm:t>
        <a:bodyPr/>
        <a:lstStyle/>
        <a:p>
          <a:r>
            <a:rPr lang="pt-BR" sz="1900" dirty="0"/>
            <a:t>Quem pode te ajudar (parceiros) e o que você já possui?</a:t>
          </a:r>
        </a:p>
      </dgm:t>
    </dgm:pt>
    <dgm:pt modelId="{2DFFF414-C78E-4741-8172-43BC70F541C1}" type="parTrans" cxnId="{597EB31C-E435-4E17-9C26-5FF0A58AFB46}">
      <dgm:prSet/>
      <dgm:spPr/>
      <dgm:t>
        <a:bodyPr/>
        <a:lstStyle/>
        <a:p>
          <a:endParaRPr lang="pt-BR" sz="1900"/>
        </a:p>
      </dgm:t>
    </dgm:pt>
    <dgm:pt modelId="{87756DF1-05AF-415B-AA87-C06727C8D8C4}" type="sibTrans" cxnId="{597EB31C-E435-4E17-9C26-5FF0A58AFB46}">
      <dgm:prSet/>
      <dgm:spPr/>
      <dgm:t>
        <a:bodyPr/>
        <a:lstStyle/>
        <a:p>
          <a:endParaRPr lang="pt-BR" sz="1900"/>
        </a:p>
      </dgm:t>
    </dgm:pt>
    <dgm:pt modelId="{DF0778B1-4C27-4C58-82B9-E16945D4969D}">
      <dgm:prSet custT="1"/>
      <dgm:spPr/>
      <dgm:t>
        <a:bodyPr/>
        <a:lstStyle/>
        <a:p>
          <a:r>
            <a:rPr lang="pt-BR" sz="1900" dirty="0"/>
            <a:t>O que necessita de apoio financeira no seu projeto?</a:t>
          </a:r>
        </a:p>
      </dgm:t>
    </dgm:pt>
    <dgm:pt modelId="{81D5B033-1FA7-4F18-B4B2-D75DC0C6E5E8}" type="parTrans" cxnId="{A594B469-584A-4729-893D-23559531550C}">
      <dgm:prSet/>
      <dgm:spPr/>
      <dgm:t>
        <a:bodyPr/>
        <a:lstStyle/>
        <a:p>
          <a:endParaRPr lang="pt-BR" sz="1900"/>
        </a:p>
      </dgm:t>
    </dgm:pt>
    <dgm:pt modelId="{9DA529AA-C0F2-40A0-AFFD-CE1EE6BD31A1}" type="sibTrans" cxnId="{A594B469-584A-4729-893D-23559531550C}">
      <dgm:prSet/>
      <dgm:spPr/>
      <dgm:t>
        <a:bodyPr/>
        <a:lstStyle/>
        <a:p>
          <a:endParaRPr lang="pt-BR" sz="1900"/>
        </a:p>
      </dgm:t>
    </dgm:pt>
    <dgm:pt modelId="{F924E01A-C8C7-4DEA-AA0B-748BBE304A7B}" type="pres">
      <dgm:prSet presAssocID="{286A059C-9EDD-4C16-BDFC-518791B9DF51}" presName="Name0" presStyleCnt="0">
        <dgm:presLayoutVars>
          <dgm:dir/>
          <dgm:animLvl val="lvl"/>
          <dgm:resizeHandles val="exact"/>
        </dgm:presLayoutVars>
      </dgm:prSet>
      <dgm:spPr/>
    </dgm:pt>
    <dgm:pt modelId="{671F0CD4-F389-4A7D-B88A-1461193EC9EC}" type="pres">
      <dgm:prSet presAssocID="{0AA942CB-239B-4BD3-8220-9E137DB93DB3}" presName="composite" presStyleCnt="0"/>
      <dgm:spPr/>
    </dgm:pt>
    <dgm:pt modelId="{65226763-C6F1-49DA-A677-2AD35EF24BFD}" type="pres">
      <dgm:prSet presAssocID="{0AA942CB-239B-4BD3-8220-9E137DB93DB3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34CAA77F-4432-4EE7-837C-BE70F277FD5D}" type="pres">
      <dgm:prSet presAssocID="{0AA942CB-239B-4BD3-8220-9E137DB93DB3}" presName="desTx" presStyleLbl="alignAccFollowNode1" presStyleIdx="0" presStyleCnt="2">
        <dgm:presLayoutVars>
          <dgm:bulletEnabled val="1"/>
        </dgm:presLayoutVars>
      </dgm:prSet>
      <dgm:spPr/>
    </dgm:pt>
    <dgm:pt modelId="{E71EDB5A-BA2A-4146-A969-6867E800B396}" type="pres">
      <dgm:prSet presAssocID="{7531B241-75E9-4945-BBB7-C44158F3EE1E}" presName="space" presStyleCnt="0"/>
      <dgm:spPr/>
    </dgm:pt>
    <dgm:pt modelId="{3246E9AE-6E86-49C9-AED5-4F14CB73AAAE}" type="pres">
      <dgm:prSet presAssocID="{08777D57-5453-41FD-9D9D-0F874E7C3AF6}" presName="composite" presStyleCnt="0"/>
      <dgm:spPr/>
    </dgm:pt>
    <dgm:pt modelId="{1073B2B0-3D14-438D-BE08-9B11D1372D4A}" type="pres">
      <dgm:prSet presAssocID="{08777D57-5453-41FD-9D9D-0F874E7C3AF6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ECC96978-0BC4-4105-871A-8256BE2CFD15}" type="pres">
      <dgm:prSet presAssocID="{08777D57-5453-41FD-9D9D-0F874E7C3AF6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85A2700E-8986-479D-83BE-37B9924E1FA6}" srcId="{08777D57-5453-41FD-9D9D-0F874E7C3AF6}" destId="{4C5B8110-F154-4D95-BE39-87CDBD624236}" srcOrd="0" destOrd="0" parTransId="{C89C837C-9592-4D03-9F3C-33F710DCE52C}" sibTransId="{B57A05BC-1DD8-4FB9-A44D-657F64A55F12}"/>
    <dgm:cxn modelId="{28FDBD12-30DB-43D2-A189-5FF221792580}" srcId="{286A059C-9EDD-4C16-BDFC-518791B9DF51}" destId="{0AA942CB-239B-4BD3-8220-9E137DB93DB3}" srcOrd="0" destOrd="0" parTransId="{301311B9-3312-4BC1-8FE6-3757557C0491}" sibTransId="{7531B241-75E9-4945-BBB7-C44158F3EE1E}"/>
    <dgm:cxn modelId="{F34DC812-A881-4203-85F0-374AA0658D7F}" type="presOf" srcId="{67293E17-D527-4FB9-8D80-DE7536D48CED}" destId="{34CAA77F-4432-4EE7-837C-BE70F277FD5D}" srcOrd="0" destOrd="0" presId="urn:microsoft.com/office/officeart/2005/8/layout/hList1"/>
    <dgm:cxn modelId="{597EB31C-E435-4E17-9C26-5FF0A58AFB46}" srcId="{08777D57-5453-41FD-9D9D-0F874E7C3AF6}" destId="{50472CBF-8E18-4A61-9773-0569774604A3}" srcOrd="2" destOrd="0" parTransId="{2DFFF414-C78E-4741-8172-43BC70F541C1}" sibTransId="{87756DF1-05AF-415B-AA87-C06727C8D8C4}"/>
    <dgm:cxn modelId="{2A19202B-9633-4C5D-AE32-004F1F7168FC}" type="presOf" srcId="{448326F4-AB6F-4782-8F75-DC9FA06D3701}" destId="{34CAA77F-4432-4EE7-837C-BE70F277FD5D}" srcOrd="0" destOrd="1" presId="urn:microsoft.com/office/officeart/2005/8/layout/hList1"/>
    <dgm:cxn modelId="{84504B30-8672-4530-9FE7-D4B852D94068}" type="presOf" srcId="{50472CBF-8E18-4A61-9773-0569774604A3}" destId="{ECC96978-0BC4-4105-871A-8256BE2CFD15}" srcOrd="0" destOrd="2" presId="urn:microsoft.com/office/officeart/2005/8/layout/hList1"/>
    <dgm:cxn modelId="{E5529A34-08FC-4DE2-98C8-81A664C25FB1}" type="presOf" srcId="{08777D57-5453-41FD-9D9D-0F874E7C3AF6}" destId="{1073B2B0-3D14-438D-BE08-9B11D1372D4A}" srcOrd="0" destOrd="0" presId="urn:microsoft.com/office/officeart/2005/8/layout/hList1"/>
    <dgm:cxn modelId="{3DF9F964-0396-4113-AC39-1461F3FE38A7}" type="presOf" srcId="{0AA942CB-239B-4BD3-8220-9E137DB93DB3}" destId="{65226763-C6F1-49DA-A677-2AD35EF24BFD}" srcOrd="0" destOrd="0" presId="urn:microsoft.com/office/officeart/2005/8/layout/hList1"/>
    <dgm:cxn modelId="{A594B469-584A-4729-893D-23559531550C}" srcId="{08777D57-5453-41FD-9D9D-0F874E7C3AF6}" destId="{DF0778B1-4C27-4C58-82B9-E16945D4969D}" srcOrd="3" destOrd="0" parTransId="{81D5B033-1FA7-4F18-B4B2-D75DC0C6E5E8}" sibTransId="{9DA529AA-C0F2-40A0-AFFD-CE1EE6BD31A1}"/>
    <dgm:cxn modelId="{A453B374-0091-44A2-BFD6-AC5ADC834332}" srcId="{0AA942CB-239B-4BD3-8220-9E137DB93DB3}" destId="{448326F4-AB6F-4782-8F75-DC9FA06D3701}" srcOrd="1" destOrd="0" parTransId="{55FF7185-C2C1-490C-8921-1D926F911C5C}" sibTransId="{05CC61F3-BB97-4841-9AAD-662BCD365963}"/>
    <dgm:cxn modelId="{9D49E577-363D-40E4-BF69-0ABDBDD9303A}" srcId="{286A059C-9EDD-4C16-BDFC-518791B9DF51}" destId="{08777D57-5453-41FD-9D9D-0F874E7C3AF6}" srcOrd="1" destOrd="0" parTransId="{B9A74693-55DA-4DD6-8C24-75431AC16018}" sibTransId="{581B11D1-C6D2-4C1F-A88F-858C4F86215A}"/>
    <dgm:cxn modelId="{C9A4F99B-22A7-456E-8DC0-7166E38AF19E}" srcId="{0AA942CB-239B-4BD3-8220-9E137DB93DB3}" destId="{67293E17-D527-4FB9-8D80-DE7536D48CED}" srcOrd="0" destOrd="0" parTransId="{CEDC24E4-9BF9-4250-AB8E-F3C82066270F}" sibTransId="{F656F4EA-66AB-4386-9C98-3B2F536DC05C}"/>
    <dgm:cxn modelId="{FE24399C-0B68-4B31-BC9C-9AE6D76FF1BB}" type="presOf" srcId="{D52D55FF-159C-4FF9-AC37-E47FE0F11831}" destId="{ECC96978-0BC4-4105-871A-8256BE2CFD15}" srcOrd="0" destOrd="1" presId="urn:microsoft.com/office/officeart/2005/8/layout/hList1"/>
    <dgm:cxn modelId="{6CD833C8-0ACF-4BEC-8FC5-C2D58895813B}" type="presOf" srcId="{286A059C-9EDD-4C16-BDFC-518791B9DF51}" destId="{F924E01A-C8C7-4DEA-AA0B-748BBE304A7B}" srcOrd="0" destOrd="0" presId="urn:microsoft.com/office/officeart/2005/8/layout/hList1"/>
    <dgm:cxn modelId="{FA5377E3-6A21-4D4A-894D-9A1A397567FE}" type="presOf" srcId="{DF0778B1-4C27-4C58-82B9-E16945D4969D}" destId="{ECC96978-0BC4-4105-871A-8256BE2CFD15}" srcOrd="0" destOrd="3" presId="urn:microsoft.com/office/officeart/2005/8/layout/hList1"/>
    <dgm:cxn modelId="{45A24EEC-FFCD-4E0A-A8F5-B7287E6F6EC1}" srcId="{08777D57-5453-41FD-9D9D-0F874E7C3AF6}" destId="{D52D55FF-159C-4FF9-AC37-E47FE0F11831}" srcOrd="1" destOrd="0" parTransId="{1E756F01-D61C-466D-BA2B-A74F81B757C0}" sibTransId="{A8CF70BB-1514-4C7B-B53E-AA5A9F5CD08D}"/>
    <dgm:cxn modelId="{FB21DEF5-A780-48A2-AD16-1C2FC7802D07}" type="presOf" srcId="{4C5B8110-F154-4D95-BE39-87CDBD624236}" destId="{ECC96978-0BC4-4105-871A-8256BE2CFD15}" srcOrd="0" destOrd="0" presId="urn:microsoft.com/office/officeart/2005/8/layout/hList1"/>
    <dgm:cxn modelId="{7E5540B1-0A79-427D-B463-FAF446F93404}" type="presParOf" srcId="{F924E01A-C8C7-4DEA-AA0B-748BBE304A7B}" destId="{671F0CD4-F389-4A7D-B88A-1461193EC9EC}" srcOrd="0" destOrd="0" presId="urn:microsoft.com/office/officeart/2005/8/layout/hList1"/>
    <dgm:cxn modelId="{CFF1449E-B034-4233-8391-8B965CDDE29E}" type="presParOf" srcId="{671F0CD4-F389-4A7D-B88A-1461193EC9EC}" destId="{65226763-C6F1-49DA-A677-2AD35EF24BFD}" srcOrd="0" destOrd="0" presId="urn:microsoft.com/office/officeart/2005/8/layout/hList1"/>
    <dgm:cxn modelId="{9084B944-27EA-4D43-AAD0-8D344E4EC0CE}" type="presParOf" srcId="{671F0CD4-F389-4A7D-B88A-1461193EC9EC}" destId="{34CAA77F-4432-4EE7-837C-BE70F277FD5D}" srcOrd="1" destOrd="0" presId="urn:microsoft.com/office/officeart/2005/8/layout/hList1"/>
    <dgm:cxn modelId="{FC55C281-0A22-4EB4-9960-5AEFFC6B17D9}" type="presParOf" srcId="{F924E01A-C8C7-4DEA-AA0B-748BBE304A7B}" destId="{E71EDB5A-BA2A-4146-A969-6867E800B396}" srcOrd="1" destOrd="0" presId="urn:microsoft.com/office/officeart/2005/8/layout/hList1"/>
    <dgm:cxn modelId="{FF671AA0-B20B-475E-9EE5-314DCB78375F}" type="presParOf" srcId="{F924E01A-C8C7-4DEA-AA0B-748BBE304A7B}" destId="{3246E9AE-6E86-49C9-AED5-4F14CB73AAAE}" srcOrd="2" destOrd="0" presId="urn:microsoft.com/office/officeart/2005/8/layout/hList1"/>
    <dgm:cxn modelId="{2F182D0A-6E7E-4744-91BB-1623983A5D8C}" type="presParOf" srcId="{3246E9AE-6E86-49C9-AED5-4F14CB73AAAE}" destId="{1073B2B0-3D14-438D-BE08-9B11D1372D4A}" srcOrd="0" destOrd="0" presId="urn:microsoft.com/office/officeart/2005/8/layout/hList1"/>
    <dgm:cxn modelId="{A86A552D-B423-4489-8708-2A3668D957FA}" type="presParOf" srcId="{3246E9AE-6E86-49C9-AED5-4F14CB73AAAE}" destId="{ECC96978-0BC4-4105-871A-8256BE2CFD1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FDAF1B-BFCB-435B-802B-F5DBB4DC00A2}">
      <dsp:nvSpPr>
        <dsp:cNvPr id="0" name=""/>
        <dsp:cNvSpPr/>
      </dsp:nvSpPr>
      <dsp:spPr>
        <a:xfrm>
          <a:off x="14897" y="838335"/>
          <a:ext cx="2487399" cy="6304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1 Posso participar?</a:t>
          </a:r>
        </a:p>
      </dsp:txBody>
      <dsp:txXfrm>
        <a:off x="14897" y="838335"/>
        <a:ext cx="2487399" cy="630422"/>
      </dsp:txXfrm>
    </dsp:sp>
    <dsp:sp modelId="{1DE77190-7A73-44C8-B1D3-FC49F4881052}">
      <dsp:nvSpPr>
        <dsp:cNvPr id="0" name=""/>
        <dsp:cNvSpPr/>
      </dsp:nvSpPr>
      <dsp:spPr>
        <a:xfrm>
          <a:off x="14897" y="1468758"/>
          <a:ext cx="2487399" cy="305000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900" kern="1200" dirty="0"/>
            <a:t>Objetivo do edital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900" kern="1200" dirty="0"/>
            <a:t>Quem pode concorrer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900" kern="1200" dirty="0"/>
            <a:t>Qual a data de submissão</a:t>
          </a:r>
        </a:p>
      </dsp:txBody>
      <dsp:txXfrm>
        <a:off x="14897" y="1468758"/>
        <a:ext cx="2487399" cy="3050005"/>
      </dsp:txXfrm>
    </dsp:sp>
    <dsp:sp modelId="{0D7596DA-665B-4E47-BAA3-6851F885F8E6}">
      <dsp:nvSpPr>
        <dsp:cNvPr id="0" name=""/>
        <dsp:cNvSpPr/>
      </dsp:nvSpPr>
      <dsp:spPr>
        <a:xfrm>
          <a:off x="2850532" y="838335"/>
          <a:ext cx="2487399" cy="6304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2 O que preciso?</a:t>
          </a:r>
        </a:p>
      </dsp:txBody>
      <dsp:txXfrm>
        <a:off x="2850532" y="838335"/>
        <a:ext cx="2487399" cy="630422"/>
      </dsp:txXfrm>
    </dsp:sp>
    <dsp:sp modelId="{6D1029E6-723F-42BF-BF55-FAAD3D2CDA9E}">
      <dsp:nvSpPr>
        <dsp:cNvPr id="0" name=""/>
        <dsp:cNvSpPr/>
      </dsp:nvSpPr>
      <dsp:spPr>
        <a:xfrm>
          <a:off x="2850532" y="1468758"/>
          <a:ext cx="2487399" cy="305000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900" kern="1200" dirty="0"/>
            <a:t>Quais os documentos necessários e prazos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900" kern="1200" dirty="0"/>
            <a:t>Qual o valor máximo do projeto e o que pode contemplar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900" kern="1200" dirty="0"/>
            <a:t>Quais os critérios de julgamento</a:t>
          </a:r>
        </a:p>
      </dsp:txBody>
      <dsp:txXfrm>
        <a:off x="2850532" y="1468758"/>
        <a:ext cx="2487399" cy="3050005"/>
      </dsp:txXfrm>
    </dsp:sp>
    <dsp:sp modelId="{65226763-C6F1-49DA-A677-2AD35EF24BFD}">
      <dsp:nvSpPr>
        <dsp:cNvPr id="0" name=""/>
        <dsp:cNvSpPr/>
      </dsp:nvSpPr>
      <dsp:spPr>
        <a:xfrm>
          <a:off x="5686168" y="838335"/>
          <a:ext cx="2487399" cy="6304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3 Como posso ajudar?</a:t>
          </a:r>
        </a:p>
      </dsp:txBody>
      <dsp:txXfrm>
        <a:off x="5686168" y="838335"/>
        <a:ext cx="2487399" cy="630422"/>
      </dsp:txXfrm>
    </dsp:sp>
    <dsp:sp modelId="{34CAA77F-4432-4EE7-837C-BE70F277FD5D}">
      <dsp:nvSpPr>
        <dsp:cNvPr id="0" name=""/>
        <dsp:cNvSpPr/>
      </dsp:nvSpPr>
      <dsp:spPr>
        <a:xfrm>
          <a:off x="5686168" y="1468758"/>
          <a:ext cx="2487399" cy="305000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900" kern="1200" dirty="0"/>
            <a:t>Quais as dificuldades/problemas/deficiências que sua entidade possui/identifica em Ibirama?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900" kern="1200" dirty="0"/>
            <a:t>Quais as ações que seriam necessárias para resolver/prevenir?</a:t>
          </a:r>
        </a:p>
      </dsp:txBody>
      <dsp:txXfrm>
        <a:off x="5686168" y="1468758"/>
        <a:ext cx="2487399" cy="3050005"/>
      </dsp:txXfrm>
    </dsp:sp>
    <dsp:sp modelId="{1073B2B0-3D14-438D-BE08-9B11D1372D4A}">
      <dsp:nvSpPr>
        <dsp:cNvPr id="0" name=""/>
        <dsp:cNvSpPr/>
      </dsp:nvSpPr>
      <dsp:spPr>
        <a:xfrm>
          <a:off x="8521804" y="838335"/>
          <a:ext cx="2487399" cy="6304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4 Que projeto elaborar?</a:t>
          </a:r>
        </a:p>
      </dsp:txBody>
      <dsp:txXfrm>
        <a:off x="8521804" y="838335"/>
        <a:ext cx="2487399" cy="630422"/>
      </dsp:txXfrm>
    </dsp:sp>
    <dsp:sp modelId="{ECC96978-0BC4-4105-871A-8256BE2CFD15}">
      <dsp:nvSpPr>
        <dsp:cNvPr id="0" name=""/>
        <dsp:cNvSpPr/>
      </dsp:nvSpPr>
      <dsp:spPr>
        <a:xfrm>
          <a:off x="8521804" y="1468758"/>
          <a:ext cx="2487399" cy="305000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900" kern="1200" dirty="0"/>
            <a:t>Ideia iniciais.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900" kern="1200" dirty="0"/>
            <a:t>Por que seu projeto é importante e qual transformação para o público atingido?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900" kern="1200" dirty="0"/>
            <a:t>Quem pode te ajudar (parceiros) e o que você já possui?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900" kern="1200" dirty="0"/>
            <a:t>O que necessita de apoio financeira no seu projeto?</a:t>
          </a:r>
        </a:p>
      </dsp:txBody>
      <dsp:txXfrm>
        <a:off x="8521804" y="1468758"/>
        <a:ext cx="2487399" cy="30500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226763-C6F1-49DA-A677-2AD35EF24BFD}">
      <dsp:nvSpPr>
        <dsp:cNvPr id="0" name=""/>
        <dsp:cNvSpPr/>
      </dsp:nvSpPr>
      <dsp:spPr>
        <a:xfrm>
          <a:off x="51" y="29816"/>
          <a:ext cx="4969786" cy="135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3 Como posso ajudar?</a:t>
          </a:r>
        </a:p>
      </dsp:txBody>
      <dsp:txXfrm>
        <a:off x="51" y="29816"/>
        <a:ext cx="4969786" cy="1353600"/>
      </dsp:txXfrm>
    </dsp:sp>
    <dsp:sp modelId="{34CAA77F-4432-4EE7-837C-BE70F277FD5D}">
      <dsp:nvSpPr>
        <dsp:cNvPr id="0" name=""/>
        <dsp:cNvSpPr/>
      </dsp:nvSpPr>
      <dsp:spPr>
        <a:xfrm>
          <a:off x="51" y="1383416"/>
          <a:ext cx="4969786" cy="20642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900" kern="1200" dirty="0"/>
            <a:t>Quais as dificuldades/problemas/deficiências que sua entidade possui/identifica em Ibirama?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900" kern="1200" dirty="0"/>
            <a:t>Quais as ações que seriam necessárias para resolver/prevenir?</a:t>
          </a:r>
        </a:p>
      </dsp:txBody>
      <dsp:txXfrm>
        <a:off x="51" y="1383416"/>
        <a:ext cx="4969786" cy="2064240"/>
      </dsp:txXfrm>
    </dsp:sp>
    <dsp:sp modelId="{1073B2B0-3D14-438D-BE08-9B11D1372D4A}">
      <dsp:nvSpPr>
        <dsp:cNvPr id="0" name=""/>
        <dsp:cNvSpPr/>
      </dsp:nvSpPr>
      <dsp:spPr>
        <a:xfrm>
          <a:off x="5665609" y="29816"/>
          <a:ext cx="4969786" cy="135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4 Que projeto elaborar?</a:t>
          </a:r>
        </a:p>
      </dsp:txBody>
      <dsp:txXfrm>
        <a:off x="5665609" y="29816"/>
        <a:ext cx="4969786" cy="1353600"/>
      </dsp:txXfrm>
    </dsp:sp>
    <dsp:sp modelId="{ECC96978-0BC4-4105-871A-8256BE2CFD15}">
      <dsp:nvSpPr>
        <dsp:cNvPr id="0" name=""/>
        <dsp:cNvSpPr/>
      </dsp:nvSpPr>
      <dsp:spPr>
        <a:xfrm>
          <a:off x="5665609" y="1383416"/>
          <a:ext cx="4969786" cy="20642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900" kern="1200" dirty="0"/>
            <a:t>Ideia iniciais.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900" kern="1200" dirty="0"/>
            <a:t>Por que seu projeto é importante e qual transformação para o público atingido?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900" kern="1200" dirty="0"/>
            <a:t>Quem pode te ajudar (parceiros) e o que você já possui?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900" kern="1200" dirty="0"/>
            <a:t>O que necessita de apoio financeira no seu projeto?</a:t>
          </a:r>
        </a:p>
      </dsp:txBody>
      <dsp:txXfrm>
        <a:off x="5665609" y="1383416"/>
        <a:ext cx="4969786" cy="2064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7357012-95E1-4917-9CFB-BB15354D1C26}" type="datetimeFigureOut">
              <a:rPr lang="pt-BR" smtClean="0"/>
              <a:t>03/03/2022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745C-4753-4006-B93C-F2E4FBFD9314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1231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7012-95E1-4917-9CFB-BB15354D1C26}" type="datetimeFigureOut">
              <a:rPr lang="pt-BR" smtClean="0"/>
              <a:t>03/03/2022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745C-4753-4006-B93C-F2E4FBFD93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6850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7012-95E1-4917-9CFB-BB15354D1C26}" type="datetimeFigureOut">
              <a:rPr lang="pt-BR" smtClean="0"/>
              <a:t>03/03/2022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745C-4753-4006-B93C-F2E4FBFD9314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1667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7012-95E1-4917-9CFB-BB15354D1C26}" type="datetimeFigureOut">
              <a:rPr lang="pt-BR" smtClean="0"/>
              <a:t>03/03/2022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745C-4753-4006-B93C-F2E4FBFD93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819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7012-95E1-4917-9CFB-BB15354D1C26}" type="datetimeFigureOut">
              <a:rPr lang="pt-BR" smtClean="0"/>
              <a:t>03/03/2022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745C-4753-4006-B93C-F2E4FBFD9314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6679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7012-95E1-4917-9CFB-BB15354D1C26}" type="datetimeFigureOut">
              <a:rPr lang="pt-BR" smtClean="0"/>
              <a:t>03/03/2022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745C-4753-4006-B93C-F2E4FBFD93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3291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7012-95E1-4917-9CFB-BB15354D1C26}" type="datetimeFigureOut">
              <a:rPr lang="pt-BR" smtClean="0"/>
              <a:t>03/03/2022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745C-4753-4006-B93C-F2E4FBFD93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3839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7012-95E1-4917-9CFB-BB15354D1C26}" type="datetimeFigureOut">
              <a:rPr lang="pt-BR" smtClean="0"/>
              <a:t>03/03/2022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745C-4753-4006-B93C-F2E4FBFD93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8035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7012-95E1-4917-9CFB-BB15354D1C26}" type="datetimeFigureOut">
              <a:rPr lang="pt-BR" smtClean="0"/>
              <a:t>03/03/2022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745C-4753-4006-B93C-F2E4FBFD93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023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7012-95E1-4917-9CFB-BB15354D1C26}" type="datetimeFigureOut">
              <a:rPr lang="pt-BR" smtClean="0"/>
              <a:t>03/03/2022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745C-4753-4006-B93C-F2E4FBFD93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1391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7012-95E1-4917-9CFB-BB15354D1C26}" type="datetimeFigureOut">
              <a:rPr lang="pt-BR" smtClean="0"/>
              <a:t>03/03/2022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745C-4753-4006-B93C-F2E4FBFD9314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7667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7357012-95E1-4917-9CFB-BB15354D1C26}" type="datetimeFigureOut">
              <a:rPr lang="pt-BR" smtClean="0"/>
              <a:t>03/03/2022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70A745C-4753-4006-B93C-F2E4FBFD9314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5875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ibirama.govgestao.com.br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1EA8FF-80D8-4A20-92C1-106910C08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471508"/>
            <a:ext cx="5071872" cy="217403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t-BR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Roda de conversa</a:t>
            </a:r>
            <a:br>
              <a:rPr lang="pt-BR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900" cap="none" dirty="0">
                <a:latin typeface="Arial Narrow" panose="020B0606020202030204" pitchFamily="34" charset="0"/>
              </a:rPr>
              <a:t>Elaboração de projetos - Edital 01/2022 – FIA Ibirama</a:t>
            </a:r>
            <a:endParaRPr lang="pt-BR" sz="2900" dirty="0">
              <a:latin typeface="Arial Narrow" panose="020B0606020202030204" pitchFamily="34" charset="0"/>
            </a:endParaRPr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1CDA353E-1D34-4DCA-AFBC-41A831B7F2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53103" y="3071674"/>
            <a:ext cx="4959423" cy="3329131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pt-BR" sz="2900" b="1" dirty="0"/>
              <a:t>Profa. Dra. </a:t>
            </a:r>
            <a:r>
              <a:rPr lang="pt-BR" sz="2900" b="1" dirty="0" err="1"/>
              <a:t>Valkyrie</a:t>
            </a:r>
            <a:r>
              <a:rPr lang="pt-BR" sz="2900" b="1" dirty="0"/>
              <a:t> Vieira </a:t>
            </a:r>
            <a:r>
              <a:rPr lang="pt-BR" sz="2900" b="1" dirty="0" err="1"/>
              <a:t>Fabre</a:t>
            </a:r>
            <a:endParaRPr lang="pt-BR" sz="2900" b="1" dirty="0"/>
          </a:p>
          <a:p>
            <a:pPr algn="ctr"/>
            <a:r>
              <a:rPr lang="pt-BR" sz="2600" i="1" dirty="0"/>
              <a:t>Coordenadora do CMDCA</a:t>
            </a:r>
          </a:p>
          <a:p>
            <a:pPr algn="ctr"/>
            <a:endParaRPr lang="pt-BR" sz="2600" i="1" dirty="0"/>
          </a:p>
          <a:p>
            <a:pPr algn="ctr"/>
            <a:endParaRPr lang="pt-BR" b="1" dirty="0"/>
          </a:p>
          <a:p>
            <a:pPr algn="just"/>
            <a:r>
              <a:rPr lang="pt-BR" sz="2100" dirty="0"/>
              <a:t>Contadora, Doutora e Mestre em Contabilidade (UFSC), Especialista em Direito Público (UNIVALI), Auditoria Pública (UFSC) e Contabilidade Pública (UNIVALI). Professora e Coordenadora extensionista de Gestão de Projetos (UDESC), membro da Associação Brasileira de Contadores Públicos. Possui 27 anos de experiência na área pública (22 na área técnica e 18 na área acadêmica), coordenou projetos de grande vulto em municípios de Santa Catarina.</a:t>
            </a:r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7B6A84A2-5A26-4C1A-80D8-D0874FCED1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1518" y="559293"/>
            <a:ext cx="4456354" cy="586735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957987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2F6AA9-FD3B-429E-9BD2-58E5F2A17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Edital de chamamento público 01/2022 - Fia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87D74AF-438D-4694-A986-BA81420FA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578963"/>
            <a:ext cx="9720073" cy="4023360"/>
          </a:xfrm>
        </p:spPr>
        <p:txBody>
          <a:bodyPr>
            <a:noAutofit/>
          </a:bodyPr>
          <a:lstStyle/>
          <a:p>
            <a:pPr algn="just"/>
            <a:r>
              <a:rPr lang="pt-BR" sz="3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Eixos:</a:t>
            </a:r>
            <a:endParaRPr lang="pt-BR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pt-BR" sz="2000" b="1" i="0" u="none" strike="noStrike" baseline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I. </a:t>
            </a:r>
            <a:r>
              <a:rPr lang="pt-BR" sz="2000" b="0" i="0" u="none" strike="noStrike" baseline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Prevenir/enfrentar/superar as violências, o uso de drogas e demais atos infracionais cometidos contra ou por crianças e adolescentes.</a:t>
            </a:r>
          </a:p>
          <a:p>
            <a:pPr algn="just">
              <a:lnSpc>
                <a:spcPct val="100000"/>
              </a:lnSpc>
            </a:pPr>
            <a:r>
              <a:rPr lang="pt-BR" sz="2000" b="1" i="0" u="none" strike="noStrike" baseline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II. </a:t>
            </a:r>
            <a:r>
              <a:rPr lang="pt-BR" sz="2000" b="0" i="0" u="none" strike="noStrike" baseline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Prevenir a evasão escolar, promover a superação de dificuldades de aprendizagem, estimular a autonomia, cidadania, protagonismo ou profissionalização de estudantes.</a:t>
            </a:r>
          </a:p>
          <a:p>
            <a:pPr algn="just">
              <a:lnSpc>
                <a:spcPct val="100000"/>
              </a:lnSpc>
            </a:pPr>
            <a:r>
              <a:rPr lang="pt-BR" sz="2000" b="1" i="0" u="none" strike="noStrike" baseline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III. </a:t>
            </a:r>
            <a:r>
              <a:rPr lang="pt-BR" sz="2000" b="0" i="0" u="none" strike="noStrike" baseline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Fortalecer vínculos familiares, escolares e comunitários, que envolvam prevenção de acidentes, estimulo a saúde mental, desporto ou bem-estar físico de crianças e adolescentes.</a:t>
            </a:r>
            <a:endParaRPr lang="pt-BR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2542AB4-E30F-48C4-AA0A-A61AFFBBC432}"/>
              </a:ext>
            </a:extLst>
          </p:cNvPr>
          <p:cNvSpPr txBox="1"/>
          <p:nvPr/>
        </p:nvSpPr>
        <p:spPr>
          <a:xfrm>
            <a:off x="7430610" y="1980679"/>
            <a:ext cx="3435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rgbClr val="FF0000"/>
                </a:solidFill>
              </a:rPr>
              <a:t>Máximo 1 projeto por eixo, máximo de R$ 20.000 por projeto</a:t>
            </a:r>
          </a:p>
        </p:txBody>
      </p:sp>
    </p:spTree>
    <p:extLst>
      <p:ext uri="{BB962C8B-B14F-4D97-AF65-F5344CB8AC3E}">
        <p14:creationId xmlns:p14="http://schemas.microsoft.com/office/powerpoint/2010/main" val="1523417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2F6AA9-FD3B-429E-9BD2-58E5F2A17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Edital de chamamento público 01/2022 - Fia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87D74AF-438D-4694-A986-BA81420FA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578963"/>
            <a:ext cx="9720073" cy="4023360"/>
          </a:xfrm>
        </p:spPr>
        <p:txBody>
          <a:bodyPr>
            <a:noAutofit/>
          </a:bodyPr>
          <a:lstStyle/>
          <a:p>
            <a:pPr algn="just"/>
            <a:r>
              <a:rPr lang="pt-BR" sz="3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Critério de Julgamento </a:t>
            </a:r>
            <a:r>
              <a:rPr lang="pt-BR" sz="1800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(tabela 2 do Edital)</a:t>
            </a:r>
          </a:p>
          <a:p>
            <a:pPr algn="just">
              <a:lnSpc>
                <a:spcPct val="100000"/>
              </a:lnSpc>
            </a:pPr>
            <a:r>
              <a:rPr lang="pt-B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prioridade do CMDCA são para projetos do eixo I e II, principalmente aqueles que resolvam um problema já existente no município e que sejam executados por entidades que já auxiliam nos direitos das crianças e adolescentes com ações facultativas.</a:t>
            </a:r>
          </a:p>
          <a:p>
            <a:pPr algn="just">
              <a:lnSpc>
                <a:spcPct val="100000"/>
              </a:lnSpc>
            </a:pPr>
            <a:r>
              <a:rPr lang="pt-B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 CMDCA diferenciou as notas por projetos: Prioritários, Necessários, Importantes e Demais projetos (observem o que foi definido em cada item e caso se enquadrem devem demonstrar isso no texto do projeto).</a:t>
            </a:r>
          </a:p>
        </p:txBody>
      </p:sp>
    </p:spTree>
    <p:extLst>
      <p:ext uri="{BB962C8B-B14F-4D97-AF65-F5344CB8AC3E}">
        <p14:creationId xmlns:p14="http://schemas.microsoft.com/office/powerpoint/2010/main" val="40685971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2F6AA9-FD3B-429E-9BD2-58E5F2A17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Edital de chamamento público 01/2022 - Fia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87D74AF-438D-4694-A986-BA81420FA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578963"/>
            <a:ext cx="9720073" cy="4023360"/>
          </a:xfrm>
        </p:spPr>
        <p:txBody>
          <a:bodyPr>
            <a:noAutofit/>
          </a:bodyPr>
          <a:lstStyle/>
          <a:p>
            <a:pPr algn="just"/>
            <a:r>
              <a:rPr lang="pt-BR" sz="3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Firmou contrato e não cumpriu:</a:t>
            </a:r>
          </a:p>
          <a:p>
            <a:pPr algn="just"/>
            <a:endParaRPr lang="pt-BR" dirty="0">
              <a:solidFill>
                <a:srgbClr val="0070C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r>
              <a:rPr lang="pt-BR" b="0" i="0" u="none" strike="noStrike" baseline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12.7. As entidades que tiverem sua prestação de contas rejeitada ou </a:t>
            </a:r>
            <a:r>
              <a:rPr lang="pt-BR" b="0" i="0" strike="noStrike" baseline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não executarem </a:t>
            </a:r>
            <a:r>
              <a:rPr lang="pt-BR" b="0" i="0" u="sng" strike="noStrike" baseline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pelo menos 50% de cada projeto contratado</a:t>
            </a:r>
            <a:r>
              <a:rPr lang="pt-BR" b="0" i="0" u="none" strike="noStrike" baseline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ficarão </a:t>
            </a:r>
            <a:r>
              <a:rPr lang="pt-BR" b="0" i="0" u="sng" strike="noStrike" baseline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suspensas</a:t>
            </a:r>
            <a:r>
              <a:rPr lang="pt-BR" b="0" i="0" u="none" strike="noStrike" baseline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de firmar novas contratações com o FIA pelo prazo </a:t>
            </a:r>
            <a:r>
              <a:rPr lang="pt-BR" b="0" i="0" u="sng" strike="noStrike" baseline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 2 anos</a:t>
            </a:r>
            <a:r>
              <a:rPr lang="pt-BR" b="0" i="0" u="none" strike="noStrike" baseline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4520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2F6AA9-FD3B-429E-9BD2-58E5F2A17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Edital de chamamento público 01/2022 - Fia</a:t>
            </a:r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47348FC0-1593-43CE-8B3F-A214F1E7D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8116" y="3429000"/>
            <a:ext cx="3293616" cy="1054223"/>
          </a:xfrm>
        </p:spPr>
        <p:txBody>
          <a:bodyPr>
            <a:normAutofit/>
          </a:bodyPr>
          <a:lstStyle/>
          <a:p>
            <a:r>
              <a:rPr lang="pt-BR" sz="4000" dirty="0">
                <a:solidFill>
                  <a:srgbClr val="FF0000"/>
                </a:solidFill>
              </a:rPr>
              <a:t>Abrir o Edital</a:t>
            </a:r>
          </a:p>
        </p:txBody>
      </p:sp>
    </p:spTree>
    <p:extLst>
      <p:ext uri="{BB962C8B-B14F-4D97-AF65-F5344CB8AC3E}">
        <p14:creationId xmlns:p14="http://schemas.microsoft.com/office/powerpoint/2010/main" val="17916932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FE1547-B7FC-4CEF-AA5F-D540B0460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883" y="984710"/>
            <a:ext cx="9720072" cy="5185269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Aguardamos seus projetos!</a:t>
            </a:r>
            <a:br>
              <a:rPr lang="pt-B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pt-B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pt-B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pt-B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pt-B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pt-B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pt-B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pt-B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t-BR" sz="3600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Queremos ter muito trabalho para escolher os melhores entre muitas opções ótimas!</a:t>
            </a:r>
            <a:endParaRPr lang="pt-BR" sz="3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" name="Espaço Reservado para Conteúdo 3">
            <a:extLst>
              <a:ext uri="{FF2B5EF4-FFF2-40B4-BE49-F238E27FC236}">
                <a16:creationId xmlns:a16="http://schemas.microsoft.com/office/drawing/2014/main" id="{D32DB6E3-30FB-4B85-A3CA-DC223505E3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27551" y="2032985"/>
            <a:ext cx="4173574" cy="2976683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9141B1A1-A451-483F-BC73-10323A097538}"/>
              </a:ext>
            </a:extLst>
          </p:cNvPr>
          <p:cNvSpPr txBox="1"/>
          <p:nvPr/>
        </p:nvSpPr>
        <p:spPr>
          <a:xfrm>
            <a:off x="4420543" y="6196136"/>
            <a:ext cx="3081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</a:rPr>
              <a:t>cmdca@ibirama.sc.gov.br</a:t>
            </a:r>
          </a:p>
        </p:txBody>
      </p:sp>
    </p:spTree>
    <p:extLst>
      <p:ext uri="{BB962C8B-B14F-4D97-AF65-F5344CB8AC3E}">
        <p14:creationId xmlns:p14="http://schemas.microsoft.com/office/powerpoint/2010/main" val="2053066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02D9E4-5A31-4226-8268-3341486C6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POR QUE CRIANÇAS E ADOLESCENTES?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551BB6F-2E78-49C8-9CFE-ECB47A43E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0012" y="2183906"/>
            <a:ext cx="9874189" cy="412545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sz="2400" dirty="0"/>
              <a:t>Lei Federal 4.513/1964 (Cria o Fundo do Bem Estar do Menor) </a:t>
            </a:r>
            <a:r>
              <a:rPr lang="pt-BR" sz="2400" dirty="0">
                <a:solidFill>
                  <a:srgbClr val="0070C0"/>
                </a:solidFill>
              </a:rPr>
              <a:t>– revogada</a:t>
            </a:r>
          </a:p>
          <a:p>
            <a:pPr marL="0" indent="0">
              <a:buNone/>
            </a:pPr>
            <a:r>
              <a:rPr lang="pt-BR" sz="2400" dirty="0"/>
              <a:t>Lei Federal 6.697/1979 (Código do Menor) </a:t>
            </a:r>
            <a:r>
              <a:rPr lang="pt-BR" sz="2400" dirty="0">
                <a:solidFill>
                  <a:srgbClr val="0070C0"/>
                </a:solidFill>
              </a:rPr>
              <a:t>– revogada</a:t>
            </a:r>
          </a:p>
          <a:p>
            <a:pPr marL="0" indent="0">
              <a:buNone/>
            </a:pPr>
            <a:r>
              <a:rPr lang="pt-BR" sz="2400" dirty="0"/>
              <a:t>Constituição de 1988 (art. 227)</a:t>
            </a:r>
          </a:p>
          <a:p>
            <a:pPr marL="0" indent="0">
              <a:buNone/>
            </a:pPr>
            <a:r>
              <a:rPr lang="pt-BR" sz="2400" dirty="0"/>
              <a:t>Lei Federal 8.069/1990 (ECA e </a:t>
            </a:r>
            <a:r>
              <a:rPr lang="pt-BR" sz="2400" b="1" dirty="0"/>
              <a:t>FIA</a:t>
            </a:r>
            <a:r>
              <a:rPr lang="pt-BR" sz="2400" dirty="0"/>
              <a:t>)</a:t>
            </a:r>
          </a:p>
          <a:p>
            <a:pPr marL="0" indent="0">
              <a:buNone/>
            </a:pPr>
            <a:r>
              <a:rPr lang="pt-BR" sz="2400" dirty="0"/>
              <a:t>Lei Municipal 2.692/2009 (cria o </a:t>
            </a:r>
            <a:r>
              <a:rPr lang="pt-BR" sz="2400" b="1" dirty="0"/>
              <a:t>CMDCA</a:t>
            </a:r>
            <a:r>
              <a:rPr lang="pt-BR" sz="2400" dirty="0"/>
              <a:t> e o CT)</a:t>
            </a:r>
          </a:p>
          <a:p>
            <a:pPr marL="0" indent="0">
              <a:buNone/>
            </a:pPr>
            <a:endParaRPr lang="pt-BR" sz="24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pt-BR" sz="2400" dirty="0"/>
              <a:t>O Conselho Municipal dos Direitos da Criança e Adolescentes (CMDCA) é órgão normativo, deliberativo e controlador das políticas de promoção, defesa e atendimento à criança e adolescência, composto de maneira paritária por representantes de entidades com reconhecida atuação em benefício das crianças e adolescentes de Ibirama. Cabe ao CMDCA definir a aplicação dos recursos do FIA.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98633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4F62E7-C39C-4180-918A-25503B233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que é o FIA?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02A3763-9FFC-4C86-B69E-787EFF8E395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938" y="1708698"/>
            <a:ext cx="10238656" cy="1638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A65F0908-C901-452A-B454-6D52A3E2750C}"/>
              </a:ext>
            </a:extLst>
          </p:cNvPr>
          <p:cNvSpPr txBox="1"/>
          <p:nvPr/>
        </p:nvSpPr>
        <p:spPr>
          <a:xfrm>
            <a:off x="1056440" y="3728620"/>
            <a:ext cx="102386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Foi autorizada sua </a:t>
            </a:r>
            <a:r>
              <a:rPr lang="pt-BR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criação pela Lei Federal 8.069/1990 (ECA), é um fundo especial criado para </a:t>
            </a:r>
            <a:r>
              <a:rPr lang="pt-BR" i="0" u="sng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captar e aplicar recursos financeiros</a:t>
            </a:r>
            <a:r>
              <a:rPr lang="pt-BR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destinados especificamente para a </a:t>
            </a:r>
            <a:r>
              <a:rPr lang="pt-BR" i="0" u="sng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área da infância e adolescência.</a:t>
            </a:r>
          </a:p>
          <a:p>
            <a:pPr algn="l"/>
            <a:endParaRPr lang="pt-BR" b="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pt-BR" b="0" i="0" u="sng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O FIA é vinculado ao CMDCA e por ele gerido</a:t>
            </a:r>
            <a:r>
              <a:rPr lang="pt-BR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. O CMDCA delibera, de acordo com a política de atendimento, </a:t>
            </a:r>
            <a:r>
              <a:rPr lang="pt-BR" b="0" i="0" u="sng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a destinação de todo o dinheiro arrecadado </a:t>
            </a:r>
            <a:r>
              <a:rPr lang="pt-BR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(destinações de IR de pessoas e empresas, além de percentual de recursos da receita corrente líquida do município).</a:t>
            </a:r>
          </a:p>
          <a:p>
            <a:pPr algn="l"/>
            <a:endParaRPr lang="pt-BR" dirty="0">
              <a:solidFill>
                <a:srgbClr val="333333"/>
              </a:solidFill>
              <a:latin typeface="Open Sans" panose="020B0606030504020204" pitchFamily="34" charset="0"/>
            </a:endParaRPr>
          </a:p>
          <a:p>
            <a:pPr algn="ctr"/>
            <a:r>
              <a:rPr lang="pt-BR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O Edital de Chamamento Público 01/2022 é custeado com recursos do FIA.</a:t>
            </a:r>
          </a:p>
        </p:txBody>
      </p:sp>
    </p:spTree>
    <p:extLst>
      <p:ext uri="{BB962C8B-B14F-4D97-AF65-F5344CB8AC3E}">
        <p14:creationId xmlns:p14="http://schemas.microsoft.com/office/powerpoint/2010/main" val="1555750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4F62E7-C39C-4180-918A-25503B233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Qual a participação do CMDCA no edital?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65F0908-C901-452A-B454-6D52A3E2750C}"/>
              </a:ext>
            </a:extLst>
          </p:cNvPr>
          <p:cNvSpPr txBox="1"/>
          <p:nvPr/>
        </p:nvSpPr>
        <p:spPr>
          <a:xfrm>
            <a:off x="832768" y="4161832"/>
            <a:ext cx="1010279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b="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algn="just"/>
            <a:r>
              <a:rPr lang="pt-BR" b="0" i="0" u="sng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O CMDCA </a:t>
            </a:r>
            <a:r>
              <a:rPr lang="pt-BR" u="sng" dirty="0">
                <a:solidFill>
                  <a:srgbClr val="333333"/>
                </a:solidFill>
                <a:latin typeface="Open Sans" panose="020B0606030504020204" pitchFamily="34" charset="0"/>
              </a:rPr>
              <a:t>gere os recursos do FIA e portanto é quem autoriza onde e como deve ser gasto.</a:t>
            </a:r>
          </a:p>
          <a:p>
            <a:pPr algn="just"/>
            <a:endParaRPr lang="pt-BR" dirty="0">
              <a:solidFill>
                <a:srgbClr val="333333"/>
              </a:solidFill>
              <a:latin typeface="Open Sans" panose="020B0606030504020204" pitchFamily="34" charset="0"/>
            </a:endParaRPr>
          </a:p>
          <a:p>
            <a:pPr algn="just"/>
            <a:r>
              <a:rPr lang="pt-BR" dirty="0">
                <a:solidFill>
                  <a:srgbClr val="333333"/>
                </a:solidFill>
                <a:latin typeface="Open Sans" panose="020B0606030504020204" pitchFamily="34" charset="0"/>
              </a:rPr>
              <a:t>O CMDCA auxilia na elaboração  e aprova o texto do Edital de Chamamento Público. Cabe especificamente ao CMDCA: em plenária definir as  políticas prioritárias, as regras de escolha dos projetos e, dentre os seus membros, os que farão parte da Comissão de Seleção e Julgamento dos Projetos.</a:t>
            </a:r>
          </a:p>
          <a:p>
            <a:pPr algn="just"/>
            <a:endParaRPr lang="pt-BR" dirty="0">
              <a:solidFill>
                <a:srgbClr val="333333"/>
              </a:solidFill>
              <a:latin typeface="Open Sans" panose="020B0606030504020204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8F30FDBC-C4CC-400A-9EC3-201134F7F2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5255" y="1542006"/>
            <a:ext cx="3524322" cy="2513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236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263F38-912B-4EF1-9CE1-09F03CDE4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PENSANDO EM SUBMETER UM PROJETO</a:t>
            </a: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208F8356-8E19-4D5E-BB77-62EEFA9255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9063750"/>
              </p:ext>
            </p:extLst>
          </p:nvPr>
        </p:nvGraphicFramePr>
        <p:xfrm>
          <a:off x="583949" y="1500901"/>
          <a:ext cx="11024101" cy="5357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1289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2F6AA9-FD3B-429E-9BD2-58E5F2A17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Edital de chamamento público 01/2022 - Fia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87D74AF-438D-4694-A986-BA81420FA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578963"/>
            <a:ext cx="9720073" cy="4023360"/>
          </a:xfrm>
        </p:spPr>
        <p:txBody>
          <a:bodyPr>
            <a:normAutofit/>
          </a:bodyPr>
          <a:lstStyle/>
          <a:p>
            <a:r>
              <a:rPr lang="pt-BR" sz="25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 Posso participar?</a:t>
            </a:r>
          </a:p>
          <a:p>
            <a:pPr algn="just"/>
            <a:r>
              <a:rPr lang="pt-BR" b="0" i="0" u="none" strike="noStrike" baseline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 Edital vai selecionar </a:t>
            </a:r>
            <a:r>
              <a:rPr lang="pt-BR" b="0" i="0" u="sng" strike="noStrike" baseline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projetos de cunho social, inovadores e/ou complementares as politicas publicas</a:t>
            </a:r>
            <a:r>
              <a:rPr lang="pt-BR" b="0" i="0" u="none" strike="noStrike" baseline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básicas, a serem desenvolvidos por entidades </a:t>
            </a:r>
            <a:r>
              <a:rPr lang="pt-BR" b="0" i="0" u="sng" strike="noStrike" baseline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governamentais e/ou não governamentais registradas </a:t>
            </a:r>
            <a:r>
              <a:rPr lang="pt-BR" b="0" i="0" u="none" strike="noStrike" baseline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 CMDCA, para a </a:t>
            </a:r>
            <a:r>
              <a:rPr lang="pt-BR" b="0" i="0" u="sng" strike="noStrike" baseline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promoção, garantia, defesa e atendimento dos direitos </a:t>
            </a:r>
            <a:r>
              <a:rPr lang="pt-BR" b="0" i="0" u="none" strike="noStrike" baseline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 crianças e adolescentes do município de Ibirama.</a:t>
            </a:r>
          </a:p>
          <a:p>
            <a:pPr algn="just"/>
            <a:endParaRPr lang="pt-BR" b="0" i="0" u="none" strike="noStrike" baseline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r>
              <a:rPr lang="pt-B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data limite para </a:t>
            </a:r>
            <a:r>
              <a:rPr lang="pt-BR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submissão</a:t>
            </a:r>
            <a:r>
              <a:rPr lang="pt-B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de projetos é </a:t>
            </a:r>
            <a:r>
              <a:rPr lang="pt-BR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11/03/2021</a:t>
            </a:r>
            <a:r>
              <a:rPr lang="pt-B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279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2F6AA9-FD3B-429E-9BD2-58E5F2A17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Edital de chamamento público 01/2022 - Fia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87D74AF-438D-4694-A986-BA81420FA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365898"/>
            <a:ext cx="9966427" cy="402336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5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 O que preciso? </a:t>
            </a:r>
            <a:r>
              <a:rPr lang="pt-BR" sz="2500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(para submeter)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pt-BR" b="0" i="0" u="none" strike="noStrike" baseline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Ser Organização da Sociedade Civil – </a:t>
            </a:r>
            <a:r>
              <a:rPr lang="pt-BR" b="0" i="0" u="none" strike="noStrike" baseline="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OSC’s</a:t>
            </a:r>
            <a:r>
              <a:rPr lang="pt-BR" b="0" i="0" u="none" strike="noStrike" baseline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ou da Administração pública (ver art. 2º, da Lei 13.019/2014);</a:t>
            </a: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pt-B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Ter CNPJ e registro no CMDCA válidos;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pt-B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Preencher as declarações que constam no item 4.1 do Edital;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pt-B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Preencher todas as informações do projeto no sistema.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pt-BR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 for classificado </a:t>
            </a:r>
            <a:r>
              <a:rPr lang="pt-B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você vai precisar apresentar os documentos que constam no </a:t>
            </a:r>
            <a:r>
              <a:rPr lang="pt-BR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item 10 do edital </a:t>
            </a:r>
            <a:r>
              <a:rPr lang="pt-BR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(leia se e veja já vá providenciando)</a:t>
            </a:r>
          </a:p>
        </p:txBody>
      </p:sp>
    </p:spTree>
    <p:extLst>
      <p:ext uri="{BB962C8B-B14F-4D97-AF65-F5344CB8AC3E}">
        <p14:creationId xmlns:p14="http://schemas.microsoft.com/office/powerpoint/2010/main" val="993504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2F6AA9-FD3B-429E-9BD2-58E5F2A17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Edital de chamamento público 01/2022 - Fia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87D74AF-438D-4694-A986-BA81420FA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840" y="2001914"/>
            <a:ext cx="9720073" cy="4023360"/>
          </a:xfrm>
        </p:spPr>
        <p:txBody>
          <a:bodyPr>
            <a:normAutofit/>
          </a:bodyPr>
          <a:lstStyle/>
          <a:p>
            <a:pPr algn="just"/>
            <a:r>
              <a:rPr lang="pt-B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Peça a habilitação no link </a:t>
            </a:r>
            <a:r>
              <a:rPr lang="pt-B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https://ibirama.govgestao.com.br</a:t>
            </a:r>
            <a:r>
              <a:rPr lang="pt-B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(procure transferências voluntárias, chamadas públicas, abertos) e após ser habilitado entre no sistema e preencha o que se pede.</a:t>
            </a:r>
          </a:p>
          <a:p>
            <a:pPr algn="just"/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FE5C02B-4316-446A-B787-8BE0376349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940" y="3115540"/>
            <a:ext cx="6976369" cy="3589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071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2F6AA9-FD3B-429E-9BD2-58E5F2A17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Edital de chamamento público 01/2022 - Fia</a:t>
            </a: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11B3E076-CCDC-4FB7-B67B-0F858C3F84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657641"/>
              </p:ext>
            </p:extLst>
          </p:nvPr>
        </p:nvGraphicFramePr>
        <p:xfrm>
          <a:off x="763481" y="3124940"/>
          <a:ext cx="10635448" cy="34774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75979D49-024F-416E-AABD-B429F61BAB61}"/>
              </a:ext>
            </a:extLst>
          </p:cNvPr>
          <p:cNvSpPr txBox="1"/>
          <p:nvPr/>
        </p:nvSpPr>
        <p:spPr>
          <a:xfrm flipH="1">
            <a:off x="1776865" y="2235554"/>
            <a:ext cx="93135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>
                <a:solidFill>
                  <a:srgbClr val="FF0000"/>
                </a:solidFill>
              </a:rPr>
              <a:t>Essa parte é com vocês, mas vou dar algumas dicas </a:t>
            </a:r>
          </a:p>
        </p:txBody>
      </p:sp>
    </p:spTree>
    <p:extLst>
      <p:ext uri="{BB962C8B-B14F-4D97-AF65-F5344CB8AC3E}">
        <p14:creationId xmlns:p14="http://schemas.microsoft.com/office/powerpoint/2010/main" val="10009832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TM02900720[[fn=Integral]]</Template>
  <TotalTime>163</TotalTime>
  <Words>1129</Words>
  <Application>Microsoft Office PowerPoint</Application>
  <PresentationFormat>Widescreen</PresentationFormat>
  <Paragraphs>85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22" baseType="lpstr">
      <vt:lpstr>Arial</vt:lpstr>
      <vt:lpstr>Arial Narrow</vt:lpstr>
      <vt:lpstr>Open Sans</vt:lpstr>
      <vt:lpstr>Tw Cen MT</vt:lpstr>
      <vt:lpstr>Tw Cen MT Condensed</vt:lpstr>
      <vt:lpstr>Wingdings</vt:lpstr>
      <vt:lpstr>Wingdings 3</vt:lpstr>
      <vt:lpstr>Integral</vt:lpstr>
      <vt:lpstr>Roda de conversa Elaboração de projetos - Edital 01/2022 – FIA Ibirama</vt:lpstr>
      <vt:lpstr>POR QUE CRIANÇAS E ADOLESCENTES?</vt:lpstr>
      <vt:lpstr>O que é o FIA?</vt:lpstr>
      <vt:lpstr>Qual a participação do CMDCA no edital?</vt:lpstr>
      <vt:lpstr>PENSANDO EM SUBMETER UM PROJETO</vt:lpstr>
      <vt:lpstr>Edital de chamamento público 01/2022 - Fia</vt:lpstr>
      <vt:lpstr>Edital de chamamento público 01/2022 - Fia</vt:lpstr>
      <vt:lpstr>Edital de chamamento público 01/2022 - Fia</vt:lpstr>
      <vt:lpstr>Edital de chamamento público 01/2022 - Fia</vt:lpstr>
      <vt:lpstr>Edital de chamamento público 01/2022 - Fia</vt:lpstr>
      <vt:lpstr>Edital de chamamento público 01/2022 - Fia</vt:lpstr>
      <vt:lpstr>Edital de chamamento público 01/2022 - Fia</vt:lpstr>
      <vt:lpstr>Edital de chamamento público 01/2022 - Fia</vt:lpstr>
      <vt:lpstr>Aguardamos seus projetos!        Queremos ter muito trabalho para escolher os melhores entre muitas opções ótimas!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Roda de conversa Elaboração de projetos - Edital 01/2022 – FIA Ibirama</dc:title>
  <dc:creator>Dell</dc:creator>
  <cp:lastModifiedBy>Dell</cp:lastModifiedBy>
  <cp:revision>13</cp:revision>
  <dcterms:created xsi:type="dcterms:W3CDTF">2022-03-03T16:15:29Z</dcterms:created>
  <dcterms:modified xsi:type="dcterms:W3CDTF">2022-03-03T18:58:36Z</dcterms:modified>
</cp:coreProperties>
</file>