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9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éfani Mallmann" initials="SM" lastIdx="2" clrIdx="0">
    <p:extLst>
      <p:ext uri="{19B8F6BF-5375-455C-9EA6-DF929625EA0E}">
        <p15:presenceInfo xmlns:p15="http://schemas.microsoft.com/office/powerpoint/2012/main" userId="d6ad1deee2eeea4f" providerId="Windows Live"/>
      </p:ext>
    </p:extLst>
  </p:cmAuthor>
  <p:cmAuthor id="2" name="LIZIANE SCHITTLER MORONI" initials="LSM" lastIdx="3" clrIdx="1">
    <p:extLst>
      <p:ext uri="{19B8F6BF-5375-455C-9EA6-DF929625EA0E}">
        <p15:presenceInfo xmlns:p15="http://schemas.microsoft.com/office/powerpoint/2012/main" userId="LIZIANE SCHITTLER MORO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10"/>
    <a:srgbClr val="00480E"/>
    <a:srgbClr val="000000"/>
    <a:srgbClr val="02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Zanatta" userId="e657fda0499ed13c" providerId="LiveId" clId="{DB194EAB-9D64-4F46-B649-B9EC0BFBB147}"/>
    <pc:docChg chg="custSel modSld">
      <pc:chgData name="leila Zanatta" userId="e657fda0499ed13c" providerId="LiveId" clId="{DB194EAB-9D64-4F46-B649-B9EC0BFBB147}" dt="2022-03-24T12:55:53.676" v="67" actId="1037"/>
      <pc:docMkLst>
        <pc:docMk/>
      </pc:docMkLst>
      <pc:sldChg chg="addSp delSp modSp mod">
        <pc:chgData name="leila Zanatta" userId="e657fda0499ed13c" providerId="LiveId" clId="{DB194EAB-9D64-4F46-B649-B9EC0BFBB147}" dt="2022-03-24T12:55:53.676" v="67" actId="1037"/>
        <pc:sldMkLst>
          <pc:docMk/>
          <pc:sldMk cId="3123414866" sldId="282"/>
        </pc:sldMkLst>
        <pc:picChg chg="del">
          <ac:chgData name="leila Zanatta" userId="e657fda0499ed13c" providerId="LiveId" clId="{DB194EAB-9D64-4F46-B649-B9EC0BFBB147}" dt="2022-03-24T12:53:49.847" v="1" actId="478"/>
          <ac:picMkLst>
            <pc:docMk/>
            <pc:sldMk cId="3123414866" sldId="282"/>
            <ac:picMk id="10" creationId="{17DE0DFA-85BD-434E-8524-1F33E8FB3BF9}"/>
          </ac:picMkLst>
        </pc:picChg>
        <pc:picChg chg="del">
          <ac:chgData name="leila Zanatta" userId="e657fda0499ed13c" providerId="LiveId" clId="{DB194EAB-9D64-4F46-B649-B9EC0BFBB147}" dt="2022-03-24T12:53:47.909" v="0" actId="478"/>
          <ac:picMkLst>
            <pc:docMk/>
            <pc:sldMk cId="3123414866" sldId="282"/>
            <ac:picMk id="11" creationId="{A7E9878C-7FDB-47AB-8922-E698A8D8DE54}"/>
          </ac:picMkLst>
        </pc:picChg>
        <pc:picChg chg="add mod">
          <ac:chgData name="leila Zanatta" userId="e657fda0499ed13c" providerId="LiveId" clId="{DB194EAB-9D64-4F46-B649-B9EC0BFBB147}" dt="2022-03-24T12:55:53.676" v="67" actId="1037"/>
          <ac:picMkLst>
            <pc:docMk/>
            <pc:sldMk cId="3123414866" sldId="282"/>
            <ac:picMk id="12" creationId="{3D862845-C265-4BD1-8616-A3EA7EF8F580}"/>
          </ac:picMkLst>
        </pc:picChg>
        <pc:picChg chg="del">
          <ac:chgData name="leila Zanatta" userId="e657fda0499ed13c" providerId="LiveId" clId="{DB194EAB-9D64-4F46-B649-B9EC0BFBB147}" dt="2022-03-24T12:53:51.956" v="2" actId="478"/>
          <ac:picMkLst>
            <pc:docMk/>
            <pc:sldMk cId="3123414866" sldId="282"/>
            <ac:picMk id="13" creationId="{AA466E3C-CD2A-41DE-9EFD-E4BFC07F4DE4}"/>
          </ac:picMkLst>
        </pc:picChg>
        <pc:picChg chg="add mod">
          <ac:chgData name="leila Zanatta" userId="e657fda0499ed13c" providerId="LiveId" clId="{DB194EAB-9D64-4F46-B649-B9EC0BFBB147}" dt="2022-03-24T12:55:35.201" v="20" actId="1038"/>
          <ac:picMkLst>
            <pc:docMk/>
            <pc:sldMk cId="3123414866" sldId="282"/>
            <ac:picMk id="15" creationId="{DC04695D-465E-4DAE-BF55-B7B649E1BB42}"/>
          </ac:picMkLst>
        </pc:picChg>
        <pc:picChg chg="add mod">
          <ac:chgData name="leila Zanatta" userId="e657fda0499ed13c" providerId="LiveId" clId="{DB194EAB-9D64-4F46-B649-B9EC0BFBB147}" dt="2022-03-24T12:55:46.384" v="58" actId="1037"/>
          <ac:picMkLst>
            <pc:docMk/>
            <pc:sldMk cId="3123414866" sldId="282"/>
            <ac:picMk id="16" creationId="{6D3F3B38-D0D4-4315-B7D3-C1F3C727573D}"/>
          </ac:picMkLst>
        </pc:picChg>
        <pc:picChg chg="add mod">
          <ac:chgData name="leila Zanatta" userId="e657fda0499ed13c" providerId="LiveId" clId="{DB194EAB-9D64-4F46-B649-B9EC0BFBB147}" dt="2022-03-24T12:55:50.497" v="65" actId="1037"/>
          <ac:picMkLst>
            <pc:docMk/>
            <pc:sldMk cId="3123414866" sldId="282"/>
            <ac:picMk id="17" creationId="{587D63E7-865C-4E8D-9409-CC3FBB67E71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98305-C133-46BD-BF86-A190EA3EECA5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A217D-8404-450D-A05E-BE9F7277B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4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7F07-C0B2-417F-BDF8-D22A61A93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E17347-14B9-488B-A43D-516678BBC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B6235-067B-4EB0-92EC-6D00A034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1D0364-ECE1-4A78-BC5C-AFB81E91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A113AE-E21B-4CFD-AC62-4A723E2C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14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53D0C-D3C6-404A-B48F-6B93EA1D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35635A-E204-445F-A733-7986007D3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B5ED9-41C6-4AA6-9BA4-82178C1B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75351-EA72-439E-873A-5FA75917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E4A506-41D2-4809-BCB1-4CD1672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1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35E555-25DE-40AB-9267-4ED5520E7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C8331-CC67-4B35-B1BE-084B23E96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4014D-88C7-41B1-B400-0BEDF13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9934D-D669-4EDE-BD70-82E73268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520AF-1743-4D07-A571-0BF6DEB9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DAB4-5C63-4C72-A2E5-2FA599D8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BA725-ABFA-4F72-9D5F-C1FCF1E5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727FF-8DBD-4D8D-B980-3841DAB9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D08447-6B45-41C7-A6DF-2792119D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9B896-059C-4E12-9AD0-F529AA70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62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22990-E702-422A-B0BD-56FD03E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0CB8A2-7E6F-4A24-AF77-84A9227A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9AF28-8B8E-4B78-9E14-A3710728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380A74-A997-402A-9116-36D3728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BABFF8-28D8-468D-BA80-71D04F77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6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6AFFF-9A44-40DA-847C-94CC500C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B4F0EB-F70F-4C6A-9322-E9F0AA715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68A2A6-EDB9-47C9-B497-45ACE41D4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192214-934F-43F6-984B-B399BF1F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19F6AF-4974-4ED4-AD1D-C1EBF385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3E025A-1BBA-4957-8080-DD3B283E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2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83764-B452-42B5-93C7-7CEF136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6C45EA-A667-4204-B3C6-7C7B5557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B3537-6468-4FA5-8033-6F4C4D72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EF051D-29D8-40D6-881E-A4329088D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E1C372-569A-4168-BB9F-E60505F88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017B35-2180-4BB0-AF1A-EF358E44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DCD52D-436B-426B-BCC7-CFBE47D6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C075DB-CC3C-4DE5-9771-1D716579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0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275D4-F520-4710-87FD-B6216E8C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0B41DD-2659-46E1-B601-BB734462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D87D87-5180-4433-9CF0-8B373618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E0EBBB-DED5-492C-8758-300BFD20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06063D-90B3-4FA8-B189-98D5A161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419BA1-8A8C-4457-8477-D0F1A9E8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42F46D-02AC-46A7-ACDC-BCF9F050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43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5B769-4AA9-4DF3-83D4-352F73DC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71045-C0B4-4334-A7AE-58A296B14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D1AF34-23BA-41D7-A700-01CD9D17E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86C6AB-FC31-4896-8310-91BE2CEF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E955E-206C-453E-8D52-13BE70A6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19C4EE-A456-48F7-A1A6-0AA74195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06291-56FD-4605-912D-EC8AB0A1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439F0ED-D808-45F5-BFBD-8E55C69F2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E1F203-AA85-4761-91CE-04D3BAAC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6E822B-BCE3-4AB9-B60B-A5DB215B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6C236-5975-4926-AB30-91F8297F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9B73C1-DF5D-4929-9BA0-0A6D686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B8F45C-AC8B-4A2C-8A2E-C499A7A6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FBC97E-8270-44F1-A2CE-BFF24C18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B54EF-B557-4BB5-A61A-D91A3AC67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E220-C6A1-4983-8F75-47BE07FEF65E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F3206-74C3-4480-BF55-3A2A55C0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5B5F5-B4AB-4BF8-908E-9B3E1C79B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12" y="-121024"/>
            <a:ext cx="483759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0" y="161256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5303913" y="0"/>
            <a:ext cx="5904657" cy="90694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D838501-8BFC-4249-BA53-E7AEF6BB99DF}"/>
              </a:ext>
            </a:extLst>
          </p:cNvPr>
          <p:cNvSpPr txBox="1"/>
          <p:nvPr/>
        </p:nvSpPr>
        <p:spPr>
          <a:xfrm>
            <a:off x="4286664" y="1633430"/>
            <a:ext cx="7160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24D25"/>
                </a:solidFill>
              </a:rPr>
              <a:t>TÍTULO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BF71DF-6F29-455F-AEF8-B84433164B4A}"/>
              </a:ext>
            </a:extLst>
          </p:cNvPr>
          <p:cNvSpPr txBox="1"/>
          <p:nvPr/>
        </p:nvSpPr>
        <p:spPr>
          <a:xfrm>
            <a:off x="4877052" y="3509628"/>
            <a:ext cx="657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SOBRENOME, Nome do autor principal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SOBRENOME, Nome do Autor; SOBRENOME, Nome do Autor;</a:t>
            </a:r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D862845-C265-4BD1-8616-A3EA7EF8F5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36" y="5998879"/>
            <a:ext cx="1195754" cy="875476"/>
          </a:xfrm>
          <a:prstGeom prst="rect">
            <a:avLst/>
          </a:prstGeom>
          <a:noFill/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DC04695D-465E-4DAE-BF55-B7B649E1BB4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70" t="5915" r="7751" b="75483"/>
          <a:stretch/>
        </p:blipFill>
        <p:spPr bwMode="auto">
          <a:xfrm>
            <a:off x="1078812" y="5998879"/>
            <a:ext cx="3086053" cy="8754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6D3F3B38-D0D4-4315-B7D3-C1F3C72757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679" y="5987017"/>
            <a:ext cx="2536813" cy="853649"/>
          </a:xfrm>
          <a:prstGeom prst="rect">
            <a:avLst/>
          </a:prstGeom>
          <a:noFill/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587D63E7-865C-4E8D-9409-CC3FBB67E7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34439" r="36246" b="22704"/>
          <a:stretch>
            <a:fillRect/>
          </a:stretch>
        </p:blipFill>
        <p:spPr bwMode="auto">
          <a:xfrm>
            <a:off x="6767664" y="5832170"/>
            <a:ext cx="1208716" cy="1050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3759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835830" y="-83127"/>
            <a:ext cx="5904657" cy="90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3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20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Stéfani Mallmann</dc:creator>
  <cp:lastModifiedBy>LEILA ZANATTA</cp:lastModifiedBy>
  <cp:revision>31</cp:revision>
  <dcterms:created xsi:type="dcterms:W3CDTF">2020-09-03T15:33:58Z</dcterms:created>
  <dcterms:modified xsi:type="dcterms:W3CDTF">2022-03-24T12:55:59Z</dcterms:modified>
</cp:coreProperties>
</file>