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2" r:id="rId5"/>
    <p:sldId id="284" r:id="rId6"/>
    <p:sldId id="293" r:id="rId7"/>
    <p:sldId id="289" r:id="rId8"/>
    <p:sldId id="290" r:id="rId9"/>
    <p:sldId id="291" r:id="rId10"/>
    <p:sldId id="29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FFFD49-B390-349B-9ED6-EA56436FB06D}" name="MARIA LUISA APPENDINO NUNES ZOTTI" initials="MZ" userId="S::28866255823@udesc.br::4c31cc43-8865-438a-be75-70b87b5a71a0" providerId="AD"/>
  <p188:author id="{377F9F83-9FB4-926E-6ED5-CF2C4859580E}" name="LETICIA DE LIMA TRINDADE" initials="LT" userId="S::80502822015@udesc.br::6e79cf26-329e-4805-adc3-0d0d9c3ebef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éfani Mallmann" initials="SM" lastIdx="2" clrIdx="0">
    <p:extLst>
      <p:ext uri="{19B8F6BF-5375-455C-9EA6-DF929625EA0E}">
        <p15:presenceInfo xmlns:p15="http://schemas.microsoft.com/office/powerpoint/2012/main" userId="d6ad1deee2eeea4f" providerId="Windows Live"/>
      </p:ext>
    </p:extLst>
  </p:cmAuthor>
  <p:cmAuthor id="2" name="LIZIANE SCHITTLER MORONI" initials="LSM" lastIdx="3" clrIdx="1">
    <p:extLst>
      <p:ext uri="{19B8F6BF-5375-455C-9EA6-DF929625EA0E}">
        <p15:presenceInfo xmlns:p15="http://schemas.microsoft.com/office/powerpoint/2012/main" userId="LIZIANE SCHITTLER MOR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10"/>
    <a:srgbClr val="00480E"/>
    <a:srgbClr val="000000"/>
    <a:srgbClr val="02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DCD93-06D8-6141-703E-913CD49F8C32}" v="213" dt="2023-08-11T18:29:45.479"/>
    <p1510:client id="{1013F2ED-A83C-FB80-C876-C23E937F0212}" v="19" dt="2023-08-11T19:39:03.925"/>
    <p1510:client id="{663E1E34-757C-A18C-B5F8-3DE7E63A92FB}" v="6" dt="2023-08-11T18:19:01.286"/>
    <p1510:client id="{7C653C2C-660C-40CF-C90B-B5111537A4FC}" v="3" dt="2023-08-16T20:17:02.140"/>
    <p1510:client id="{83715484-E96D-4D2D-FEDC-08A8DC8C5A51}" v="16" dt="2023-07-06T18:48:04.203"/>
    <p1510:client id="{8A2D2E49-6C0B-DBA3-8E05-D4E80775CA70}" v="228" dt="2023-08-11T18:30:22.885"/>
    <p1510:client id="{900CB1FD-E80A-D9D3-1786-7A99380BFA09}" v="123" dt="2022-08-22T13:25:13.758"/>
    <p1510:client id="{A0E1E50D-3AA1-A4D6-9472-87D87B600513}" v="1" dt="2023-07-07T19:23:46.409"/>
    <p1510:client id="{BB1CC4AF-4C87-67B1-883E-D69FFB0BC08F}" v="2" dt="2023-08-11T18:35:55.206"/>
    <p1510:client id="{C61708CC-AC49-FEFA-ECF8-3F594D1C4BF3}" v="128" dt="2023-08-15T17:07:26.304"/>
    <p1510:client id="{EC7A1FAB-084B-CA69-0DE9-63ACC1647B3C}" v="32" dt="2023-08-11T18:34:13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MARIA DE MORAES COSTA" userId="S::04398996990@udesc.br::b39fe532-bea1-4bb0-bd3c-bca659c5d206" providerId="AD" clId="Web-{83715484-E96D-4D2D-FEDC-08A8DC8C5A51}"/>
    <pc:docChg chg="modSld">
      <pc:chgData name="JOANA MARIA DE MORAES COSTA" userId="S::04398996990@udesc.br::b39fe532-bea1-4bb0-bd3c-bca659c5d206" providerId="AD" clId="Web-{83715484-E96D-4D2D-FEDC-08A8DC8C5A51}" dt="2023-07-06T18:48:04.203" v="9" actId="14100"/>
      <pc:docMkLst>
        <pc:docMk/>
      </pc:docMkLst>
      <pc:sldChg chg="modSp">
        <pc:chgData name="JOANA MARIA DE MORAES COSTA" userId="S::04398996990@udesc.br::b39fe532-bea1-4bb0-bd3c-bca659c5d206" providerId="AD" clId="Web-{83715484-E96D-4D2D-FEDC-08A8DC8C5A51}" dt="2023-07-06T18:48:04.203" v="9" actId="14100"/>
        <pc:sldMkLst>
          <pc:docMk/>
          <pc:sldMk cId="3123414866" sldId="282"/>
        </pc:sldMkLst>
        <pc:spChg chg="mod">
          <ac:chgData name="JOANA MARIA DE MORAES COSTA" userId="S::04398996990@udesc.br::b39fe532-bea1-4bb0-bd3c-bca659c5d206" providerId="AD" clId="Web-{83715484-E96D-4D2D-FEDC-08A8DC8C5A51}" dt="2023-07-06T18:47:51.094" v="5" actId="20577"/>
          <ac:spMkLst>
            <pc:docMk/>
            <pc:sldMk cId="3123414866" sldId="282"/>
            <ac:spMk id="6" creationId="{7D838501-8BFC-4249-BA53-E7AEF6BB99DF}"/>
          </ac:spMkLst>
        </pc:spChg>
        <pc:picChg chg="mod">
          <ac:chgData name="JOANA MARIA DE MORAES COSTA" userId="S::04398996990@udesc.br::b39fe532-bea1-4bb0-bd3c-bca659c5d206" providerId="AD" clId="Web-{83715484-E96D-4D2D-FEDC-08A8DC8C5A51}" dt="2023-07-06T18:48:01.719" v="8" actId="14100"/>
          <ac:picMkLst>
            <pc:docMk/>
            <pc:sldMk cId="3123414866" sldId="282"/>
            <ac:picMk id="2" creationId="{00000000-0000-0000-0000-000000000000}"/>
          </ac:picMkLst>
        </pc:picChg>
        <pc:picChg chg="mod">
          <ac:chgData name="JOANA MARIA DE MORAES COSTA" userId="S::04398996990@udesc.br::b39fe532-bea1-4bb0-bd3c-bca659c5d206" providerId="AD" clId="Web-{83715484-E96D-4D2D-FEDC-08A8DC8C5A51}" dt="2023-07-06T18:48:04.203" v="9" actId="14100"/>
          <ac:picMkLst>
            <pc:docMk/>
            <pc:sldMk cId="3123414866" sldId="282"/>
            <ac:picMk id="3" creationId="{2AB222F0-6E14-C186-6349-819B42349E4D}"/>
          </ac:picMkLst>
        </pc:picChg>
        <pc:picChg chg="mod">
          <ac:chgData name="JOANA MARIA DE MORAES COSTA" userId="S::04398996990@udesc.br::b39fe532-bea1-4bb0-bd3c-bca659c5d206" providerId="AD" clId="Web-{83715484-E96D-4D2D-FEDC-08A8DC8C5A51}" dt="2023-07-06T18:47:56.141" v="7" actId="14100"/>
          <ac:picMkLst>
            <pc:docMk/>
            <pc:sldMk cId="3123414866" sldId="282"/>
            <ac:picMk id="9" creationId="{AB2E9FC3-C21C-40A2-9719-ED238165C537}"/>
          </ac:picMkLst>
        </pc:picChg>
        <pc:picChg chg="mod">
          <ac:chgData name="JOANA MARIA DE MORAES COSTA" userId="S::04398996990@udesc.br::b39fe532-bea1-4bb0-bd3c-bca659c5d206" providerId="AD" clId="Web-{83715484-E96D-4D2D-FEDC-08A8DC8C5A51}" dt="2023-07-06T18:47:53.875" v="6" actId="1076"/>
          <ac:picMkLst>
            <pc:docMk/>
            <pc:sldMk cId="3123414866" sldId="282"/>
            <ac:picMk id="12" creationId="{BDDB32A9-0582-4285-BA9B-47CA36E1DA4E}"/>
          </ac:picMkLst>
        </pc:picChg>
      </pc:sldChg>
    </pc:docChg>
  </pc:docChgLst>
  <pc:docChgLst>
    <pc:chgData name="CLARISSA BOHRER DA SILVA" userId="S::02616804042@udesc.br::0fab430b-fca1-467a-acfd-9efd8c00f1ff" providerId="AD" clId="Web-{1013F2ED-A83C-FB80-C876-C23E937F0212}"/>
    <pc:docChg chg="modSld">
      <pc:chgData name="CLARISSA BOHRER DA SILVA" userId="S::02616804042@udesc.br::0fab430b-fca1-467a-acfd-9efd8c00f1ff" providerId="AD" clId="Web-{1013F2ED-A83C-FB80-C876-C23E937F0212}" dt="2023-08-11T19:39:03.925" v="11" actId="1076"/>
      <pc:docMkLst>
        <pc:docMk/>
      </pc:docMkLst>
      <pc:sldChg chg="addSp modSp">
        <pc:chgData name="CLARISSA BOHRER DA SILVA" userId="S::02616804042@udesc.br::0fab430b-fca1-467a-acfd-9efd8c00f1ff" providerId="AD" clId="Web-{1013F2ED-A83C-FB80-C876-C23E937F0212}" dt="2023-08-11T19:39:03.925" v="11" actId="1076"/>
        <pc:sldMkLst>
          <pc:docMk/>
          <pc:sldMk cId="3123414866" sldId="282"/>
        </pc:sldMkLst>
        <pc:spChg chg="add mod">
          <ac:chgData name="CLARISSA BOHRER DA SILVA" userId="S::02616804042@udesc.br::0fab430b-fca1-467a-acfd-9efd8c00f1ff" providerId="AD" clId="Web-{1013F2ED-A83C-FB80-C876-C23E937F0212}" dt="2023-08-11T19:39:03.925" v="11" actId="1076"/>
          <ac:spMkLst>
            <pc:docMk/>
            <pc:sldMk cId="3123414866" sldId="282"/>
            <ac:spMk id="4" creationId="{3D4DBEF9-5F3B-8DD0-7A10-0CA08CCE3372}"/>
          </ac:spMkLst>
        </pc:spChg>
      </pc:sldChg>
    </pc:docChg>
  </pc:docChgLst>
  <pc:docChgLst>
    <pc:chgData name="JOANA MARIA DE MORAES COSTA" userId="b39fe532-bea1-4bb0-bd3c-bca659c5d206" providerId="ADAL" clId="{3897986E-F90C-4A88-B221-B1B22AAB2640}"/>
    <pc:docChg chg="custSel modSld">
      <pc:chgData name="JOANA MARIA DE MORAES COSTA" userId="b39fe532-bea1-4bb0-bd3c-bca659c5d206" providerId="ADAL" clId="{3897986E-F90C-4A88-B221-B1B22AAB2640}" dt="2022-08-22T17:10:11.261" v="45" actId="1076"/>
      <pc:docMkLst>
        <pc:docMk/>
      </pc:docMkLst>
      <pc:sldChg chg="addSp delSp modSp">
        <pc:chgData name="JOANA MARIA DE MORAES COSTA" userId="b39fe532-bea1-4bb0-bd3c-bca659c5d206" providerId="ADAL" clId="{3897986E-F90C-4A88-B221-B1B22AAB2640}" dt="2022-08-22T17:10:11.261" v="45" actId="1076"/>
        <pc:sldMkLst>
          <pc:docMk/>
          <pc:sldMk cId="3123414866" sldId="282"/>
        </pc:sldMkLst>
        <pc:spChg chg="mod">
          <ac:chgData name="JOANA MARIA DE MORAES COSTA" userId="b39fe532-bea1-4bb0-bd3c-bca659c5d206" providerId="ADAL" clId="{3897986E-F90C-4A88-B221-B1B22AAB2640}" dt="2022-08-22T17:09:44.845" v="39" actId="6549"/>
          <ac:spMkLst>
            <pc:docMk/>
            <pc:sldMk cId="3123414866" sldId="282"/>
            <ac:spMk id="6" creationId="{7D838501-8BFC-4249-BA53-E7AEF6BB99DF}"/>
          </ac:spMkLst>
        </pc:spChg>
        <pc:picChg chg="del">
          <ac:chgData name="JOANA MARIA DE MORAES COSTA" userId="b39fe532-bea1-4bb0-bd3c-bca659c5d206" providerId="ADAL" clId="{3897986E-F90C-4A88-B221-B1B22AAB2640}" dt="2022-08-22T17:09:57.564" v="40" actId="478"/>
          <ac:picMkLst>
            <pc:docMk/>
            <pc:sldMk cId="3123414866" sldId="282"/>
            <ac:picMk id="4" creationId="{00000000-0000-0000-0000-000000000000}"/>
          </ac:picMkLst>
        </pc:picChg>
        <pc:picChg chg="del mod">
          <ac:chgData name="JOANA MARIA DE MORAES COSTA" userId="b39fe532-bea1-4bb0-bd3c-bca659c5d206" providerId="ADAL" clId="{3897986E-F90C-4A88-B221-B1B22AAB2640}" dt="2022-08-22T17:07:33.417" v="1" actId="478"/>
          <ac:picMkLst>
            <pc:docMk/>
            <pc:sldMk cId="3123414866" sldId="282"/>
            <ac:picMk id="5" creationId="{2554BDAC-CB72-4628-A534-AF7FBA6E5C63}"/>
          </ac:picMkLst>
        </pc:picChg>
        <pc:picChg chg="add mod">
          <ac:chgData name="JOANA MARIA DE MORAES COSTA" userId="b39fe532-bea1-4bb0-bd3c-bca659c5d206" providerId="ADAL" clId="{3897986E-F90C-4A88-B221-B1B22AAB2640}" dt="2022-08-22T17:10:11.261" v="45" actId="1076"/>
          <ac:picMkLst>
            <pc:docMk/>
            <pc:sldMk cId="3123414866" sldId="282"/>
            <ac:picMk id="9" creationId="{AB2E9FC3-C21C-40A2-9719-ED238165C537}"/>
          </ac:picMkLst>
        </pc:picChg>
        <pc:picChg chg="del">
          <ac:chgData name="JOANA MARIA DE MORAES COSTA" userId="b39fe532-bea1-4bb0-bd3c-bca659c5d206" providerId="ADAL" clId="{3897986E-F90C-4A88-B221-B1B22AAB2640}" dt="2022-08-22T17:07:36.789" v="2" actId="478"/>
          <ac:picMkLst>
            <pc:docMk/>
            <pc:sldMk cId="3123414866" sldId="282"/>
            <ac:picMk id="10" creationId="{73C23942-7E29-4F2B-BD73-CC2302AEA54F}"/>
          </ac:picMkLst>
        </pc:picChg>
        <pc:picChg chg="add mod">
          <ac:chgData name="JOANA MARIA DE MORAES COSTA" userId="b39fe532-bea1-4bb0-bd3c-bca659c5d206" providerId="ADAL" clId="{3897986E-F90C-4A88-B221-B1B22AAB2640}" dt="2022-08-22T17:10:06.785" v="44" actId="1076"/>
          <ac:picMkLst>
            <pc:docMk/>
            <pc:sldMk cId="3123414866" sldId="282"/>
            <ac:picMk id="12" creationId="{BDDB32A9-0582-4285-BA9B-47CA36E1DA4E}"/>
          </ac:picMkLst>
        </pc:picChg>
        <pc:picChg chg="add mod">
          <ac:chgData name="JOANA MARIA DE MORAES COSTA" userId="b39fe532-bea1-4bb0-bd3c-bca659c5d206" providerId="ADAL" clId="{3897986E-F90C-4A88-B221-B1B22AAB2640}" dt="2022-08-22T17:10:04.015" v="43" actId="1076"/>
          <ac:picMkLst>
            <pc:docMk/>
            <pc:sldMk cId="3123414866" sldId="282"/>
            <ac:picMk id="15" creationId="{747A6FB1-F0FD-4EB1-8BF2-4FB5DCBC6C39}"/>
          </ac:picMkLst>
        </pc:picChg>
      </pc:sldChg>
    </pc:docChg>
  </pc:docChgLst>
  <pc:docChgLst>
    <pc:chgData name="LETICIA DE LIMA TRINDADE" userId="S::80502822015@udesc.br::6e79cf26-329e-4805-adc3-0d0d9c3ebefd" providerId="AD" clId="Web-{BB1CC4AF-4C87-67B1-883E-D69FFB0BC08F}"/>
    <pc:docChg chg="modSld">
      <pc:chgData name="LETICIA DE LIMA TRINDADE" userId="S::80502822015@udesc.br::6e79cf26-329e-4805-adc3-0d0d9c3ebefd" providerId="AD" clId="Web-{BB1CC4AF-4C87-67B1-883E-D69FFB0BC08F}" dt="2023-08-11T18:35:55.206" v="1"/>
      <pc:docMkLst>
        <pc:docMk/>
      </pc:docMkLst>
      <pc:sldChg chg="delSp delCm">
        <pc:chgData name="LETICIA DE LIMA TRINDADE" userId="S::80502822015@udesc.br::6e79cf26-329e-4805-adc3-0d0d9c3ebefd" providerId="AD" clId="Web-{BB1CC4AF-4C87-67B1-883E-D69FFB0BC08F}" dt="2023-08-11T18:35:55.206" v="1"/>
        <pc:sldMkLst>
          <pc:docMk/>
          <pc:sldMk cId="3123414866" sldId="282"/>
        </pc:sldMkLst>
        <pc:picChg chg="del">
          <ac:chgData name="LETICIA DE LIMA TRINDADE" userId="S::80502822015@udesc.br::6e79cf26-329e-4805-adc3-0d0d9c3ebefd" providerId="AD" clId="Web-{BB1CC4AF-4C87-67B1-883E-D69FFB0BC08F}" dt="2023-08-11T18:33:18.868" v="0"/>
          <ac:picMkLst>
            <pc:docMk/>
            <pc:sldMk cId="3123414866" sldId="282"/>
            <ac:picMk id="7" creationId="{D102D7E4-82E8-F040-6577-6F899DCF0A4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ETICIA DE LIMA TRINDADE" userId="S::80502822015@udesc.br::6e79cf26-329e-4805-adc3-0d0d9c3ebefd" providerId="AD" clId="Web-{BB1CC4AF-4C87-67B1-883E-D69FFB0BC08F}" dt="2023-08-11T18:35:55.206" v="1"/>
              <pc2:cmMkLst xmlns:pc2="http://schemas.microsoft.com/office/powerpoint/2019/9/main/command">
                <pc:docMk/>
                <pc:sldMk cId="3123414866" sldId="282"/>
                <pc2:cmMk id="{D21461A2-FEB7-4B73-A00E-6335A01385DA}"/>
              </pc2:cmMkLst>
            </pc226:cmChg>
          </p:ext>
        </pc:extLst>
      </pc:sldChg>
    </pc:docChg>
  </pc:docChgLst>
  <pc:docChgLst>
    <pc:chgData name="MARIA LUISA APPENDINO NUNES ZOTTI" userId="S::28866255823@udesc.br::4c31cc43-8865-438a-be75-70b87b5a71a0" providerId="AD" clId="Web-{7C653C2C-660C-40CF-C90B-B5111537A4FC}"/>
    <pc:docChg chg="mod">
      <pc:chgData name="MARIA LUISA APPENDINO NUNES ZOTTI" userId="S::28866255823@udesc.br::4c31cc43-8865-438a-be75-70b87b5a71a0" providerId="AD" clId="Web-{7C653C2C-660C-40CF-C90B-B5111537A4FC}" dt="2023-08-16T20:17:02.140" v="2"/>
      <pc:docMkLst>
        <pc:docMk/>
      </pc:docMkLst>
      <pc:sldChg chg="addCm delCm">
        <pc:chgData name="MARIA LUISA APPENDINO NUNES ZOTTI" userId="S::28866255823@udesc.br::4c31cc43-8865-438a-be75-70b87b5a71a0" providerId="AD" clId="Web-{7C653C2C-660C-40CF-C90B-B5111537A4FC}" dt="2023-08-16T20:17:02.140" v="2"/>
        <pc:sldMkLst>
          <pc:docMk/>
          <pc:sldMk cId="3123414866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ARIA LUISA APPENDINO NUNES ZOTTI" userId="S::28866255823@udesc.br::4c31cc43-8865-438a-be75-70b87b5a71a0" providerId="AD" clId="Web-{7C653C2C-660C-40CF-C90B-B5111537A4FC}" dt="2023-08-16T20:17:02.140" v="2"/>
              <pc2:cmMkLst xmlns:pc2="http://schemas.microsoft.com/office/powerpoint/2019/9/main/command">
                <pc:docMk/>
                <pc:sldMk cId="3123414866" sldId="282"/>
                <pc2:cmMk id="{44B032C9-6B93-43C7-9BFC-C8F150F46054}"/>
              </pc2:cmMkLst>
            </pc226:cmChg>
          </p:ext>
        </pc:extLst>
      </pc:sldChg>
    </pc:docChg>
  </pc:docChgLst>
  <pc:docChgLst>
    <pc:chgData name="LETICIA DE LIMA TRINDADE" userId="S::80502822015@udesc.br::6e79cf26-329e-4805-adc3-0d0d9c3ebefd" providerId="AD" clId="Web-{8A2D2E49-6C0B-DBA3-8E05-D4E80775CA70}"/>
    <pc:docChg chg="mod addSld modSld">
      <pc:chgData name="LETICIA DE LIMA TRINDADE" userId="S::80502822015@udesc.br::6e79cf26-329e-4805-adc3-0d0d9c3ebefd" providerId="AD" clId="Web-{8A2D2E49-6C0B-DBA3-8E05-D4E80775CA70}" dt="2023-08-11T18:30:22.885" v="176"/>
      <pc:docMkLst>
        <pc:docMk/>
      </pc:docMkLst>
      <pc:sldChg chg="modSp addCm">
        <pc:chgData name="LETICIA DE LIMA TRINDADE" userId="S::80502822015@udesc.br::6e79cf26-329e-4805-adc3-0d0d9c3ebefd" providerId="AD" clId="Web-{8A2D2E49-6C0B-DBA3-8E05-D4E80775CA70}" dt="2023-08-11T18:30:22.885" v="176"/>
        <pc:sldMkLst>
          <pc:docMk/>
          <pc:sldMk cId="3123414866" sldId="282"/>
        </pc:sldMkLst>
        <pc:spChg chg="mod">
          <ac:chgData name="LETICIA DE LIMA TRINDADE" userId="S::80502822015@udesc.br::6e79cf26-329e-4805-adc3-0d0d9c3ebefd" providerId="AD" clId="Web-{8A2D2E49-6C0B-DBA3-8E05-D4E80775CA70}" dt="2023-08-11T18:29:51.931" v="174" actId="20577"/>
          <ac:spMkLst>
            <pc:docMk/>
            <pc:sldMk cId="3123414866" sldId="282"/>
            <ac:spMk id="6" creationId="{7D838501-8BFC-4249-BA53-E7AEF6BB99DF}"/>
          </ac:spMkLst>
        </pc:spChg>
        <pc:spChg chg="mod">
          <ac:chgData name="LETICIA DE LIMA TRINDADE" userId="S::80502822015@udesc.br::6e79cf26-329e-4805-adc3-0d0d9c3ebefd" providerId="AD" clId="Web-{8A2D2E49-6C0B-DBA3-8E05-D4E80775CA70}" dt="2023-08-11T18:26:30.286" v="149" actId="14100"/>
          <ac:spMkLst>
            <pc:docMk/>
            <pc:sldMk cId="3123414866" sldId="282"/>
            <ac:spMk id="24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ETICIA DE LIMA TRINDADE" userId="S::80502822015@udesc.br::6e79cf26-329e-4805-adc3-0d0d9c3ebefd" providerId="AD" clId="Web-{8A2D2E49-6C0B-DBA3-8E05-D4E80775CA70}" dt="2023-08-11T18:30:22.885" v="176"/>
              <pc2:cmMkLst xmlns:pc2="http://schemas.microsoft.com/office/powerpoint/2019/9/main/command">
                <pc:docMk/>
                <pc:sldMk cId="3123414866" sldId="282"/>
                <pc2:cmMk id="{D21461A2-FEB7-4B73-A00E-6335A01385DA}"/>
              </pc2:cmMkLst>
            </pc226:cmChg>
          </p:ext>
        </pc:extLst>
      </pc:sldChg>
      <pc:sldChg chg="addSp delSp modSp mod modClrScheme chgLayout">
        <pc:chgData name="LETICIA DE LIMA TRINDADE" userId="S::80502822015@udesc.br::6e79cf26-329e-4805-adc3-0d0d9c3ebefd" providerId="AD" clId="Web-{8A2D2E49-6C0B-DBA3-8E05-D4E80775CA70}" dt="2023-08-11T18:22:59.640" v="84" actId="14100"/>
        <pc:sldMkLst>
          <pc:docMk/>
          <pc:sldMk cId="1686835465" sldId="284"/>
        </pc:sldMkLst>
        <pc:spChg chg="add del mod ord">
          <ac:chgData name="LETICIA DE LIMA TRINDADE" userId="S::80502822015@udesc.br::6e79cf26-329e-4805-adc3-0d0d9c3ebefd" providerId="AD" clId="Web-{8A2D2E49-6C0B-DBA3-8E05-D4E80775CA70}" dt="2023-08-11T18:22:45.655" v="69"/>
          <ac:spMkLst>
            <pc:docMk/>
            <pc:sldMk cId="1686835465" sldId="284"/>
            <ac:spMk id="2" creationId="{9C52D001-986D-9C3E-1545-C5831179F4AB}"/>
          </ac:spMkLst>
        </pc:spChg>
        <pc:spChg chg="add del mod ord">
          <ac:chgData name="LETICIA DE LIMA TRINDADE" userId="S::80502822015@udesc.br::6e79cf26-329e-4805-adc3-0d0d9c3ebefd" providerId="AD" clId="Web-{8A2D2E49-6C0B-DBA3-8E05-D4E80775CA70}" dt="2023-08-11T18:22:45.655" v="69"/>
          <ac:spMkLst>
            <pc:docMk/>
            <pc:sldMk cId="1686835465" sldId="284"/>
            <ac:spMk id="5" creationId="{75EB39A1-81C4-EC62-985D-B55402E4EA58}"/>
          </ac:spMkLst>
        </pc:spChg>
        <pc:spChg chg="mod">
          <ac:chgData name="LETICIA DE LIMA TRINDADE" userId="S::80502822015@udesc.br::6e79cf26-329e-4805-adc3-0d0d9c3ebefd" providerId="AD" clId="Web-{8A2D2E49-6C0B-DBA3-8E05-D4E80775CA70}" dt="2023-08-11T18:22:59.640" v="84" actId="14100"/>
          <ac:spMkLst>
            <pc:docMk/>
            <pc:sldMk cId="1686835465" sldId="284"/>
            <ac:spMk id="9" creationId="{0101F464-02AA-B209-6477-752EAA257E27}"/>
          </ac:spMkLst>
        </pc:spChg>
      </pc:sldChg>
      <pc:sldChg chg="modSp new">
        <pc:chgData name="LETICIA DE LIMA TRINDADE" userId="S::80502822015@udesc.br::6e79cf26-329e-4805-adc3-0d0d9c3ebefd" providerId="AD" clId="Web-{8A2D2E49-6C0B-DBA3-8E05-D4E80775CA70}" dt="2023-08-11T18:23:27.797" v="117" actId="20577"/>
        <pc:sldMkLst>
          <pc:docMk/>
          <pc:sldMk cId="2245550907" sldId="285"/>
        </pc:sldMkLst>
        <pc:spChg chg="mod">
          <ac:chgData name="LETICIA DE LIMA TRINDADE" userId="S::80502822015@udesc.br::6e79cf26-329e-4805-adc3-0d0d9c3ebefd" providerId="AD" clId="Web-{8A2D2E49-6C0B-DBA3-8E05-D4E80775CA70}" dt="2023-08-11T18:23:27.797" v="117" actId="20577"/>
          <ac:spMkLst>
            <pc:docMk/>
            <pc:sldMk cId="2245550907" sldId="285"/>
            <ac:spMk id="2" creationId="{D3025D3A-C0D6-17EA-F7B3-8FA0EE7F51E0}"/>
          </ac:spMkLst>
        </pc:spChg>
      </pc:sldChg>
      <pc:sldChg chg="modSp new">
        <pc:chgData name="LETICIA DE LIMA TRINDADE" userId="S::80502822015@udesc.br::6e79cf26-329e-4805-adc3-0d0d9c3ebefd" providerId="AD" clId="Web-{8A2D2E49-6C0B-DBA3-8E05-D4E80775CA70}" dt="2023-08-11T18:23:59.126" v="132" actId="20577"/>
        <pc:sldMkLst>
          <pc:docMk/>
          <pc:sldMk cId="2590445835" sldId="286"/>
        </pc:sldMkLst>
        <pc:spChg chg="mod">
          <ac:chgData name="LETICIA DE LIMA TRINDADE" userId="S::80502822015@udesc.br::6e79cf26-329e-4805-adc3-0d0d9c3ebefd" providerId="AD" clId="Web-{8A2D2E49-6C0B-DBA3-8E05-D4E80775CA70}" dt="2023-08-11T18:23:59.126" v="132" actId="20577"/>
          <ac:spMkLst>
            <pc:docMk/>
            <pc:sldMk cId="2590445835" sldId="286"/>
            <ac:spMk id="2" creationId="{0DCCEF30-F7C8-BCD7-4267-25287300FA41}"/>
          </ac:spMkLst>
        </pc:spChg>
      </pc:sldChg>
      <pc:sldChg chg="modSp">
        <pc:chgData name="LETICIA DE LIMA TRINDADE" userId="S::80502822015@udesc.br::6e79cf26-329e-4805-adc3-0d0d9c3ebefd" providerId="AD" clId="Web-{8A2D2E49-6C0B-DBA3-8E05-D4E80775CA70}" dt="2023-08-11T18:24:05.173" v="142" actId="20577"/>
        <pc:sldMkLst>
          <pc:docMk/>
          <pc:sldMk cId="83081062" sldId="287"/>
        </pc:sldMkLst>
        <pc:spChg chg="mod">
          <ac:chgData name="LETICIA DE LIMA TRINDADE" userId="S::80502822015@udesc.br::6e79cf26-329e-4805-adc3-0d0d9c3ebefd" providerId="AD" clId="Web-{8A2D2E49-6C0B-DBA3-8E05-D4E80775CA70}" dt="2023-08-11T18:24:05.173" v="142" actId="20577"/>
          <ac:spMkLst>
            <pc:docMk/>
            <pc:sldMk cId="83081062" sldId="287"/>
            <ac:spMk id="2" creationId="{D3025D3A-C0D6-17EA-F7B3-8FA0EE7F51E0}"/>
          </ac:spMkLst>
        </pc:spChg>
      </pc:sldChg>
      <pc:sldChg chg="modSp">
        <pc:chgData name="LETICIA DE LIMA TRINDADE" userId="S::80502822015@udesc.br::6e79cf26-329e-4805-adc3-0d0d9c3ebefd" providerId="AD" clId="Web-{8A2D2E49-6C0B-DBA3-8E05-D4E80775CA70}" dt="2023-08-11T18:26:14.145" v="147" actId="20577"/>
        <pc:sldMkLst>
          <pc:docMk/>
          <pc:sldMk cId="3661746323" sldId="292"/>
        </pc:sldMkLst>
        <pc:spChg chg="mod">
          <ac:chgData name="LETICIA DE LIMA TRINDADE" userId="S::80502822015@udesc.br::6e79cf26-329e-4805-adc3-0d0d9c3ebefd" providerId="AD" clId="Web-{8A2D2E49-6C0B-DBA3-8E05-D4E80775CA70}" dt="2023-08-11T18:26:14.145" v="147" actId="20577"/>
          <ac:spMkLst>
            <pc:docMk/>
            <pc:sldMk cId="3661746323" sldId="292"/>
            <ac:spMk id="12" creationId="{8DC2F4F3-6456-AA31-8E3E-D920D3E01D71}"/>
          </ac:spMkLst>
        </pc:spChg>
      </pc:sldChg>
      <pc:sldChg chg="modSp">
        <pc:chgData name="LETICIA DE LIMA TRINDADE" userId="S::80502822015@udesc.br::6e79cf26-329e-4805-adc3-0d0d9c3ebefd" providerId="AD" clId="Web-{8A2D2E49-6C0B-DBA3-8E05-D4E80775CA70}" dt="2023-08-11T18:27:15.849" v="161" actId="20577"/>
        <pc:sldMkLst>
          <pc:docMk/>
          <pc:sldMk cId="2284790951" sldId="293"/>
        </pc:sldMkLst>
        <pc:spChg chg="mod">
          <ac:chgData name="LETICIA DE LIMA TRINDADE" userId="S::80502822015@udesc.br::6e79cf26-329e-4805-adc3-0d0d9c3ebefd" providerId="AD" clId="Web-{8A2D2E49-6C0B-DBA3-8E05-D4E80775CA70}" dt="2023-08-11T18:27:15.849" v="161" actId="20577"/>
          <ac:spMkLst>
            <pc:docMk/>
            <pc:sldMk cId="2284790951" sldId="293"/>
            <ac:spMk id="9" creationId="{0101F464-02AA-B209-6477-752EAA257E27}"/>
          </ac:spMkLst>
        </pc:spChg>
      </pc:sldChg>
    </pc:docChg>
  </pc:docChgLst>
  <pc:docChgLst>
    <pc:chgData name="CLARISSA BOHRER DA SILVA" userId="S::02616804042@udesc.br::0fab430b-fca1-467a-acfd-9efd8c00f1ff" providerId="AD" clId="Web-{C61708CC-AC49-FEFA-ECF8-3F594D1C4BF3}"/>
    <pc:docChg chg="modSld">
      <pc:chgData name="CLARISSA BOHRER DA SILVA" userId="S::02616804042@udesc.br::0fab430b-fca1-467a-acfd-9efd8c00f1ff" providerId="AD" clId="Web-{C61708CC-AC49-FEFA-ECF8-3F594D1C4BF3}" dt="2023-08-15T17:07:26.304" v="89" actId="20577"/>
      <pc:docMkLst>
        <pc:docMk/>
      </pc:docMkLst>
      <pc:sldChg chg="delSp modSp">
        <pc:chgData name="CLARISSA BOHRER DA SILVA" userId="S::02616804042@udesc.br::0fab430b-fca1-467a-acfd-9efd8c00f1ff" providerId="AD" clId="Web-{C61708CC-AC49-FEFA-ECF8-3F594D1C4BF3}" dt="2023-08-15T17:04:52.956" v="28" actId="20577"/>
        <pc:sldMkLst>
          <pc:docMk/>
          <pc:sldMk cId="3123414866" sldId="282"/>
        </pc:sldMkLst>
        <pc:spChg chg="mod">
          <ac:chgData name="CLARISSA BOHRER DA SILVA" userId="S::02616804042@udesc.br::0fab430b-fca1-467a-acfd-9efd8c00f1ff" providerId="AD" clId="Web-{C61708CC-AC49-FEFA-ECF8-3F594D1C4BF3}" dt="2023-08-15T17:04:52.956" v="28" actId="20577"/>
          <ac:spMkLst>
            <pc:docMk/>
            <pc:sldMk cId="3123414866" sldId="282"/>
            <ac:spMk id="4" creationId="{3D4DBEF9-5F3B-8DD0-7A10-0CA08CCE3372}"/>
          </ac:spMkLst>
        </pc:spChg>
        <pc:spChg chg="mod">
          <ac:chgData name="CLARISSA BOHRER DA SILVA" userId="S::02616804042@udesc.br::0fab430b-fca1-467a-acfd-9efd8c00f1ff" providerId="AD" clId="Web-{C61708CC-AC49-FEFA-ECF8-3F594D1C4BF3}" dt="2023-08-15T17:04:42.628" v="27" actId="20577"/>
          <ac:spMkLst>
            <pc:docMk/>
            <pc:sldMk cId="3123414866" sldId="282"/>
            <ac:spMk id="6" creationId="{7D838501-8BFC-4249-BA53-E7AEF6BB99DF}"/>
          </ac:spMkLst>
        </pc:spChg>
        <pc:spChg chg="mod">
          <ac:chgData name="CLARISSA BOHRER DA SILVA" userId="S::02616804042@udesc.br::0fab430b-fca1-467a-acfd-9efd8c00f1ff" providerId="AD" clId="Web-{C61708CC-AC49-FEFA-ECF8-3F594D1C4BF3}" dt="2023-08-15T17:04:17.752" v="10" actId="1076"/>
          <ac:spMkLst>
            <pc:docMk/>
            <pc:sldMk cId="3123414866" sldId="282"/>
            <ac:spMk id="24" creationId="{00000000-0000-0000-0000-000000000000}"/>
          </ac:spMkLst>
        </pc:spChg>
        <pc:picChg chg="mod">
          <ac:chgData name="CLARISSA BOHRER DA SILVA" userId="S::02616804042@udesc.br::0fab430b-fca1-467a-acfd-9efd8c00f1ff" providerId="AD" clId="Web-{C61708CC-AC49-FEFA-ECF8-3F594D1C4BF3}" dt="2023-08-15T17:04:15.705" v="9" actId="14100"/>
          <ac:picMkLst>
            <pc:docMk/>
            <pc:sldMk cId="3123414866" sldId="282"/>
            <ac:picMk id="9" creationId="{754CE446-A857-E4A1-1F28-0E7145A97A0A}"/>
          </ac:picMkLst>
        </pc:picChg>
        <pc:picChg chg="del mod">
          <ac:chgData name="CLARISSA BOHRER DA SILVA" userId="S::02616804042@udesc.br::0fab430b-fca1-467a-acfd-9efd8c00f1ff" providerId="AD" clId="Web-{C61708CC-AC49-FEFA-ECF8-3F594D1C4BF3}" dt="2023-08-15T17:04:03.189" v="7"/>
          <ac:picMkLst>
            <pc:docMk/>
            <pc:sldMk cId="3123414866" sldId="282"/>
            <ac:picMk id="12" creationId="{BDDB32A9-0582-4285-BA9B-47CA36E1DA4E}"/>
          </ac:picMkLst>
        </pc:picChg>
      </pc:sldChg>
      <pc:sldChg chg="modSp">
        <pc:chgData name="CLARISSA BOHRER DA SILVA" userId="S::02616804042@udesc.br::0fab430b-fca1-467a-acfd-9efd8c00f1ff" providerId="AD" clId="Web-{C61708CC-AC49-FEFA-ECF8-3F594D1C4BF3}" dt="2023-08-15T17:07:01.866" v="86" actId="20577"/>
        <pc:sldMkLst>
          <pc:docMk/>
          <pc:sldMk cId="1686835465" sldId="284"/>
        </pc:sldMkLst>
        <pc:spChg chg="mod">
          <ac:chgData name="CLARISSA BOHRER DA SILVA" userId="S::02616804042@udesc.br::0fab430b-fca1-467a-acfd-9efd8c00f1ff" providerId="AD" clId="Web-{C61708CC-AC49-FEFA-ECF8-3F594D1C4BF3}" dt="2023-08-15T17:07:01.866" v="86" actId="20577"/>
          <ac:spMkLst>
            <pc:docMk/>
            <pc:sldMk cId="1686835465" sldId="284"/>
            <ac:spMk id="12" creationId="{8DC2F4F3-6456-AA31-8E3E-D920D3E01D71}"/>
          </ac:spMkLst>
        </pc:spChg>
      </pc:sldChg>
      <pc:sldChg chg="modSp">
        <pc:chgData name="CLARISSA BOHRER DA SILVA" userId="S::02616804042@udesc.br::0fab430b-fca1-467a-acfd-9efd8c00f1ff" providerId="AD" clId="Web-{C61708CC-AC49-FEFA-ECF8-3F594D1C4BF3}" dt="2023-08-15T17:06:09.755" v="34" actId="20577"/>
        <pc:sldMkLst>
          <pc:docMk/>
          <pc:sldMk cId="280526873" sldId="289"/>
        </pc:sldMkLst>
        <pc:spChg chg="mod">
          <ac:chgData name="CLARISSA BOHRER DA SILVA" userId="S::02616804042@udesc.br::0fab430b-fca1-467a-acfd-9efd8c00f1ff" providerId="AD" clId="Web-{C61708CC-AC49-FEFA-ECF8-3F594D1C4BF3}" dt="2023-08-15T17:06:09.755" v="34" actId="20577"/>
          <ac:spMkLst>
            <pc:docMk/>
            <pc:sldMk cId="280526873" sldId="289"/>
            <ac:spMk id="12" creationId="{8DC2F4F3-6456-AA31-8E3E-D920D3E01D71}"/>
          </ac:spMkLst>
        </pc:spChg>
      </pc:sldChg>
      <pc:sldChg chg="modSp">
        <pc:chgData name="CLARISSA BOHRER DA SILVA" userId="S::02616804042@udesc.br::0fab430b-fca1-467a-acfd-9efd8c00f1ff" providerId="AD" clId="Web-{C61708CC-AC49-FEFA-ECF8-3F594D1C4BF3}" dt="2023-08-15T17:07:26.304" v="89" actId="20577"/>
        <pc:sldMkLst>
          <pc:docMk/>
          <pc:sldMk cId="3661746323" sldId="292"/>
        </pc:sldMkLst>
        <pc:spChg chg="mod">
          <ac:chgData name="CLARISSA BOHRER DA SILVA" userId="S::02616804042@udesc.br::0fab430b-fca1-467a-acfd-9efd8c00f1ff" providerId="AD" clId="Web-{C61708CC-AC49-FEFA-ECF8-3F594D1C4BF3}" dt="2023-08-15T17:07:26.304" v="89" actId="20577"/>
          <ac:spMkLst>
            <pc:docMk/>
            <pc:sldMk cId="3661746323" sldId="292"/>
            <ac:spMk id="12" creationId="{8DC2F4F3-6456-AA31-8E3E-D920D3E01D71}"/>
          </ac:spMkLst>
        </pc:spChg>
      </pc:sldChg>
    </pc:docChg>
  </pc:docChgLst>
  <pc:docChgLst>
    <pc:chgData name="EMILIO JUANE BRUSKI" userId="S::06698510947@udesc.br::711c6253-58dd-46e5-af6d-85a72e20c137" providerId="AD" clId="Web-{900CB1FD-E80A-D9D3-1786-7A99380BFA09}"/>
    <pc:docChg chg="addSld delSld modSld">
      <pc:chgData name="EMILIO JUANE BRUSKI" userId="S::06698510947@udesc.br::711c6253-58dd-46e5-af6d-85a72e20c137" providerId="AD" clId="Web-{900CB1FD-E80A-D9D3-1786-7A99380BFA09}" dt="2022-08-22T13:25:13.758" v="117"/>
      <pc:docMkLst>
        <pc:docMk/>
      </pc:docMkLst>
      <pc:sldChg chg="addSp delSp modSp">
        <pc:chgData name="EMILIO JUANE BRUSKI" userId="S::06698510947@udesc.br::711c6253-58dd-46e5-af6d-85a72e20c137" providerId="AD" clId="Web-{900CB1FD-E80A-D9D3-1786-7A99380BFA09}" dt="2022-08-22T13:22:55.786" v="80" actId="1076"/>
        <pc:sldMkLst>
          <pc:docMk/>
          <pc:sldMk cId="3123414866" sldId="282"/>
        </pc:sldMkLst>
        <pc:spChg chg="mod">
          <ac:chgData name="EMILIO JUANE BRUSKI" userId="S::06698510947@udesc.br::711c6253-58dd-46e5-af6d-85a72e20c137" providerId="AD" clId="Web-{900CB1FD-E80A-D9D3-1786-7A99380BFA09}" dt="2022-08-22T13:21:56.441" v="57" actId="1076"/>
          <ac:spMkLst>
            <pc:docMk/>
            <pc:sldMk cId="3123414866" sldId="282"/>
            <ac:spMk id="6" creationId="{7D838501-8BFC-4249-BA53-E7AEF6BB99DF}"/>
          </ac:spMkLst>
        </pc:spChg>
        <pc:spChg chg="mod">
          <ac:chgData name="EMILIO JUANE BRUSKI" userId="S::06698510947@udesc.br::711c6253-58dd-46e5-af6d-85a72e20c137" providerId="AD" clId="Web-{900CB1FD-E80A-D9D3-1786-7A99380BFA09}" dt="2022-08-22T13:22:02.770" v="59" actId="14100"/>
          <ac:spMkLst>
            <pc:docMk/>
            <pc:sldMk cId="3123414866" sldId="282"/>
            <ac:spMk id="8" creationId="{1DBF71DF-6F29-455F-AEF8-B84433164B4A}"/>
          </ac:spMkLst>
        </pc:spChg>
        <pc:spChg chg="mod">
          <ac:chgData name="EMILIO JUANE BRUSKI" userId="S::06698510947@udesc.br::711c6253-58dd-46e5-af6d-85a72e20c137" providerId="AD" clId="Web-{900CB1FD-E80A-D9D3-1786-7A99380BFA09}" dt="2022-08-22T13:21:51.191" v="55" actId="1076"/>
          <ac:spMkLst>
            <pc:docMk/>
            <pc:sldMk cId="3123414866" sldId="282"/>
            <ac:spMk id="24" creationId="{00000000-0000-0000-0000-000000000000}"/>
          </ac:spMkLst>
        </pc:spChg>
        <pc:picChg chg="mod">
          <ac:chgData name="EMILIO JUANE BRUSKI" userId="S::06698510947@udesc.br::711c6253-58dd-46e5-af6d-85a72e20c137" providerId="AD" clId="Web-{900CB1FD-E80A-D9D3-1786-7A99380BFA09}" dt="2022-08-22T13:20:14.580" v="17" actId="1076"/>
          <ac:picMkLst>
            <pc:docMk/>
            <pc:sldMk cId="3123414866" sldId="282"/>
            <ac:picMk id="2" creationId="{00000000-0000-0000-0000-000000000000}"/>
          </ac:picMkLst>
        </pc:picChg>
        <pc:picChg chg="add mod">
          <ac:chgData name="EMILIO JUANE BRUSKI" userId="S::06698510947@udesc.br::711c6253-58dd-46e5-af6d-85a72e20c137" providerId="AD" clId="Web-{900CB1FD-E80A-D9D3-1786-7A99380BFA09}" dt="2022-08-22T13:20:15.845" v="18" actId="1076"/>
          <ac:picMkLst>
            <pc:docMk/>
            <pc:sldMk cId="3123414866" sldId="282"/>
            <ac:picMk id="3" creationId="{2AB222F0-6E14-C186-6349-819B42349E4D}"/>
          </ac:picMkLst>
        </pc:picChg>
        <pc:picChg chg="mod">
          <ac:chgData name="EMILIO JUANE BRUSKI" userId="S::06698510947@udesc.br::711c6253-58dd-46e5-af6d-85a72e20c137" providerId="AD" clId="Web-{900CB1FD-E80A-D9D3-1786-7A99380BFA09}" dt="2022-08-22T13:22:27.958" v="66" actId="1076"/>
          <ac:picMkLst>
            <pc:docMk/>
            <pc:sldMk cId="3123414866" sldId="282"/>
            <ac:picMk id="4" creationId="{00000000-0000-0000-0000-000000000000}"/>
          </ac:picMkLst>
        </pc:picChg>
        <pc:picChg chg="mod">
          <ac:chgData name="EMILIO JUANE BRUSKI" userId="S::06698510947@udesc.br::711c6253-58dd-46e5-af6d-85a72e20c137" providerId="AD" clId="Web-{900CB1FD-E80A-D9D3-1786-7A99380BFA09}" dt="2022-08-22T13:22:55.786" v="80" actId="1076"/>
          <ac:picMkLst>
            <pc:docMk/>
            <pc:sldMk cId="3123414866" sldId="282"/>
            <ac:picMk id="5" creationId="{2554BDAC-CB72-4628-A534-AF7FBA6E5C63}"/>
          </ac:picMkLst>
        </pc:picChg>
        <pc:picChg chg="mod">
          <ac:chgData name="EMILIO JUANE BRUSKI" userId="S::06698510947@udesc.br::711c6253-58dd-46e5-af6d-85a72e20c137" providerId="AD" clId="Web-{900CB1FD-E80A-D9D3-1786-7A99380BFA09}" dt="2022-08-22T13:22:55.786" v="79" actId="1076"/>
          <ac:picMkLst>
            <pc:docMk/>
            <pc:sldMk cId="3123414866" sldId="282"/>
            <ac:picMk id="10" creationId="{73C23942-7E29-4F2B-BD73-CC2302AEA54F}"/>
          </ac:picMkLst>
        </pc:picChg>
        <pc:picChg chg="del">
          <ac:chgData name="EMILIO JUANE BRUSKI" userId="S::06698510947@udesc.br::711c6253-58dd-46e5-af6d-85a72e20c137" providerId="AD" clId="Web-{900CB1FD-E80A-D9D3-1786-7A99380BFA09}" dt="2022-08-22T13:18:33.077" v="0"/>
          <ac:picMkLst>
            <pc:docMk/>
            <pc:sldMk cId="3123414866" sldId="282"/>
            <ac:picMk id="13" creationId="{AA466E3C-CD2A-41DE-9EFD-E4BFC07F4DE4}"/>
          </ac:picMkLst>
        </pc:picChg>
        <pc:picChg chg="mod">
          <ac:chgData name="EMILIO JUANE BRUSKI" userId="S::06698510947@udesc.br::711c6253-58dd-46e5-af6d-85a72e20c137" providerId="AD" clId="Web-{900CB1FD-E80A-D9D3-1786-7A99380BFA09}" dt="2022-08-22T13:20:09.345" v="16" actId="14100"/>
          <ac:picMkLst>
            <pc:docMk/>
            <pc:sldMk cId="3123414866" sldId="282"/>
            <ac:picMk id="14" creationId="{1D50E273-EE60-4779-8AC8-FEA37906AE0C}"/>
          </ac:picMkLst>
        </pc:picChg>
      </pc:sldChg>
      <pc:sldChg chg="modSp new del">
        <pc:chgData name="EMILIO JUANE BRUSKI" userId="S::06698510947@udesc.br::711c6253-58dd-46e5-af6d-85a72e20c137" providerId="AD" clId="Web-{900CB1FD-E80A-D9D3-1786-7A99380BFA09}" dt="2022-08-22T13:25:13.758" v="117"/>
        <pc:sldMkLst>
          <pc:docMk/>
          <pc:sldMk cId="3772059247" sldId="283"/>
        </pc:sldMkLst>
        <pc:spChg chg="mod">
          <ac:chgData name="EMILIO JUANE BRUSKI" userId="S::06698510947@udesc.br::711c6253-58dd-46e5-af6d-85a72e20c137" providerId="AD" clId="Web-{900CB1FD-E80A-D9D3-1786-7A99380BFA09}" dt="2022-08-22T13:23:56.069" v="97" actId="20577"/>
          <ac:spMkLst>
            <pc:docMk/>
            <pc:sldMk cId="3772059247" sldId="283"/>
            <ac:spMk id="2" creationId="{EE12BAD6-0DB2-B2F1-520F-35B008EFA2E9}"/>
          </ac:spMkLst>
        </pc:spChg>
        <pc:spChg chg="mod">
          <ac:chgData name="EMILIO JUANE BRUSKI" userId="S::06698510947@udesc.br::711c6253-58dd-46e5-af6d-85a72e20c137" providerId="AD" clId="Web-{900CB1FD-E80A-D9D3-1786-7A99380BFA09}" dt="2022-08-22T13:23:57.007" v="101" actId="20577"/>
          <ac:spMkLst>
            <pc:docMk/>
            <pc:sldMk cId="3772059247" sldId="283"/>
            <ac:spMk id="3" creationId="{E574C0D1-8EDC-4CB1-64FA-828A08D1291D}"/>
          </ac:spMkLst>
        </pc:spChg>
      </pc:sldChg>
      <pc:sldChg chg="addSp delSp modSp add replId">
        <pc:chgData name="EMILIO JUANE BRUSKI" userId="S::06698510947@udesc.br::711c6253-58dd-46e5-af6d-85a72e20c137" providerId="AD" clId="Web-{900CB1FD-E80A-D9D3-1786-7A99380BFA09}" dt="2022-08-22T13:25:06.821" v="116"/>
        <pc:sldMkLst>
          <pc:docMk/>
          <pc:sldMk cId="1686835465" sldId="284"/>
        </pc:sldMkLst>
        <pc:spChg chg="del">
          <ac:chgData name="EMILIO JUANE BRUSKI" userId="S::06698510947@udesc.br::711c6253-58dd-46e5-af6d-85a72e20c137" providerId="AD" clId="Web-{900CB1FD-E80A-D9D3-1786-7A99380BFA09}" dt="2022-08-22T13:23:27.818" v="91"/>
          <ac:spMkLst>
            <pc:docMk/>
            <pc:sldMk cId="1686835465" sldId="284"/>
            <ac:spMk id="6" creationId="{7D838501-8BFC-4249-BA53-E7AEF6BB99DF}"/>
          </ac:spMkLst>
        </pc:spChg>
        <pc:spChg chg="del">
          <ac:chgData name="EMILIO JUANE BRUSKI" userId="S::06698510947@udesc.br::711c6253-58dd-46e5-af6d-85a72e20c137" providerId="AD" clId="Web-{900CB1FD-E80A-D9D3-1786-7A99380BFA09}" dt="2022-08-22T13:23:28.522" v="92"/>
          <ac:spMkLst>
            <pc:docMk/>
            <pc:sldMk cId="1686835465" sldId="284"/>
            <ac:spMk id="8" creationId="{1DBF71DF-6F29-455F-AEF8-B84433164B4A}"/>
          </ac:spMkLst>
        </pc:spChg>
        <pc:spChg chg="add mod">
          <ac:chgData name="EMILIO JUANE BRUSKI" userId="S::06698510947@udesc.br::711c6253-58dd-46e5-af6d-85a72e20c137" providerId="AD" clId="Web-{900CB1FD-E80A-D9D3-1786-7A99380BFA09}" dt="2022-08-22T13:24:34.664" v="111" actId="20577"/>
          <ac:spMkLst>
            <pc:docMk/>
            <pc:sldMk cId="1686835465" sldId="284"/>
            <ac:spMk id="9" creationId="{0101F464-02AA-B209-6477-752EAA257E27}"/>
          </ac:spMkLst>
        </pc:spChg>
        <pc:spChg chg="add mod">
          <ac:chgData name="EMILIO JUANE BRUSKI" userId="S::06698510947@udesc.br::711c6253-58dd-46e5-af6d-85a72e20c137" providerId="AD" clId="Web-{900CB1FD-E80A-D9D3-1786-7A99380BFA09}" dt="2022-08-22T13:25:06.821" v="116"/>
          <ac:spMkLst>
            <pc:docMk/>
            <pc:sldMk cId="1686835465" sldId="284"/>
            <ac:spMk id="12" creationId="{8DC2F4F3-6456-AA31-8E3E-D920D3E01D71}"/>
          </ac:spMkLst>
        </pc:spChg>
        <pc:spChg chg="del mod">
          <ac:chgData name="EMILIO JUANE BRUSKI" userId="S::06698510947@udesc.br::711c6253-58dd-46e5-af6d-85a72e20c137" providerId="AD" clId="Web-{900CB1FD-E80A-D9D3-1786-7A99380BFA09}" dt="2022-08-22T13:23:27.115" v="90"/>
          <ac:spMkLst>
            <pc:docMk/>
            <pc:sldMk cId="1686835465" sldId="284"/>
            <ac:spMk id="24" creationId="{00000000-0000-0000-0000-000000000000}"/>
          </ac:spMkLst>
        </pc:spChg>
        <pc:picChg chg="del">
          <ac:chgData name="EMILIO JUANE BRUSKI" userId="S::06698510947@udesc.br::711c6253-58dd-46e5-af6d-85a72e20c137" providerId="AD" clId="Web-{900CB1FD-E80A-D9D3-1786-7A99380BFA09}" dt="2022-08-22T13:23:15.193" v="86"/>
          <ac:picMkLst>
            <pc:docMk/>
            <pc:sldMk cId="1686835465" sldId="284"/>
            <ac:picMk id="2" creationId="{00000000-0000-0000-0000-000000000000}"/>
          </ac:picMkLst>
        </pc:picChg>
        <pc:picChg chg="del mod">
          <ac:chgData name="EMILIO JUANE BRUSKI" userId="S::06698510947@udesc.br::711c6253-58dd-46e5-af6d-85a72e20c137" providerId="AD" clId="Web-{900CB1FD-E80A-D9D3-1786-7A99380BFA09}" dt="2022-08-22T13:23:29.647" v="94"/>
          <ac:picMkLst>
            <pc:docMk/>
            <pc:sldMk cId="1686835465" sldId="284"/>
            <ac:picMk id="5" creationId="{2554BDAC-CB72-4628-A534-AF7FBA6E5C63}"/>
          </ac:picMkLst>
        </pc:picChg>
        <pc:picChg chg="del mod">
          <ac:chgData name="EMILIO JUANE BRUSKI" userId="S::06698510947@udesc.br::711c6253-58dd-46e5-af6d-85a72e20c137" providerId="AD" clId="Web-{900CB1FD-E80A-D9D3-1786-7A99380BFA09}" dt="2022-08-22T13:23:29.147" v="93"/>
          <ac:picMkLst>
            <pc:docMk/>
            <pc:sldMk cId="1686835465" sldId="284"/>
            <ac:picMk id="10" creationId="{73C23942-7E29-4F2B-BD73-CC2302AEA54F}"/>
          </ac:picMkLst>
        </pc:picChg>
      </pc:sldChg>
      <pc:sldChg chg="delSp del">
        <pc:chgData name="EMILIO JUANE BRUSKI" userId="S::06698510947@udesc.br::711c6253-58dd-46e5-af6d-85a72e20c137" providerId="AD" clId="Web-{900CB1FD-E80A-D9D3-1786-7A99380BFA09}" dt="2022-08-22T13:23:05.115" v="83"/>
        <pc:sldMkLst>
          <pc:docMk/>
          <pc:sldMk cId="749534079" sldId="290"/>
        </pc:sldMkLst>
        <pc:picChg chg="del">
          <ac:chgData name="EMILIO JUANE BRUSKI" userId="S::06698510947@udesc.br::711c6253-58dd-46e5-af6d-85a72e20c137" providerId="AD" clId="Web-{900CB1FD-E80A-D9D3-1786-7A99380BFA09}" dt="2022-08-22T13:23:02.427" v="82"/>
          <ac:picMkLst>
            <pc:docMk/>
            <pc:sldMk cId="749534079" sldId="290"/>
            <ac:picMk id="4" creationId="{00000000-0000-0000-0000-000000000000}"/>
          </ac:picMkLst>
        </pc:picChg>
        <pc:picChg chg="del">
          <ac:chgData name="EMILIO JUANE BRUSKI" userId="S::06698510947@udesc.br::711c6253-58dd-46e5-af6d-85a72e20c137" providerId="AD" clId="Web-{900CB1FD-E80A-D9D3-1786-7A99380BFA09}" dt="2022-08-22T13:23:01.412" v="81"/>
          <ac:picMkLst>
            <pc:docMk/>
            <pc:sldMk cId="749534079" sldId="290"/>
            <ac:picMk id="14" creationId="{1D50E273-EE60-4779-8AC8-FEA37906AE0C}"/>
          </ac:picMkLst>
        </pc:picChg>
      </pc:sldChg>
    </pc:docChg>
  </pc:docChgLst>
  <pc:docChgLst>
    <pc:chgData name="CLARISSA BOHRER DA SILVA" userId="S::02616804042@udesc.br::0fab430b-fca1-467a-acfd-9efd8c00f1ff" providerId="AD" clId="Web-{EC7A1FAB-084B-CA69-0DE9-63ACC1647B3C}"/>
    <pc:docChg chg="addSld delSld modSld">
      <pc:chgData name="CLARISSA BOHRER DA SILVA" userId="S::02616804042@udesc.br::0fab430b-fca1-467a-acfd-9efd8c00f1ff" providerId="AD" clId="Web-{EC7A1FAB-084B-CA69-0DE9-63ACC1647B3C}" dt="2023-08-11T18:34:13.139" v="21" actId="1076"/>
      <pc:docMkLst>
        <pc:docMk/>
      </pc:docMkLst>
      <pc:sldChg chg="addSp delSp modSp add del">
        <pc:chgData name="CLARISSA BOHRER DA SILVA" userId="S::02616804042@udesc.br::0fab430b-fca1-467a-acfd-9efd8c00f1ff" providerId="AD" clId="Web-{EC7A1FAB-084B-CA69-0DE9-63ACC1647B3C}" dt="2023-08-11T18:34:13.139" v="21" actId="1076"/>
        <pc:sldMkLst>
          <pc:docMk/>
          <pc:sldMk cId="3123414866" sldId="282"/>
        </pc:sldMkLst>
        <pc:picChg chg="del">
          <ac:chgData name="CLARISSA BOHRER DA SILVA" userId="S::02616804042@udesc.br::0fab430b-fca1-467a-acfd-9efd8c00f1ff" providerId="AD" clId="Web-{EC7A1FAB-084B-CA69-0DE9-63ACC1647B3C}" dt="2023-08-11T18:32:58.231" v="3"/>
          <ac:picMkLst>
            <pc:docMk/>
            <pc:sldMk cId="3123414866" sldId="282"/>
            <ac:picMk id="4" creationId="{4A505653-5CBB-5654-5654-EB8A4457D22D}"/>
          </ac:picMkLst>
        </pc:picChg>
        <pc:picChg chg="del">
          <ac:chgData name="CLARISSA BOHRER DA SILVA" userId="S::02616804042@udesc.br::0fab430b-fca1-467a-acfd-9efd8c00f1ff" providerId="AD" clId="Web-{EC7A1FAB-084B-CA69-0DE9-63ACC1647B3C}" dt="2023-08-11T18:32:57.575" v="2"/>
          <ac:picMkLst>
            <pc:docMk/>
            <pc:sldMk cId="3123414866" sldId="282"/>
            <ac:picMk id="5" creationId="{E00C0675-802D-C001-1425-84A926DE2CF4}"/>
          </ac:picMkLst>
        </pc:picChg>
        <pc:picChg chg="add mod">
          <ac:chgData name="CLARISSA BOHRER DA SILVA" userId="S::02616804042@udesc.br::0fab430b-fca1-467a-acfd-9efd8c00f1ff" providerId="AD" clId="Web-{EC7A1FAB-084B-CA69-0DE9-63ACC1647B3C}" dt="2023-08-11T18:33:01.622" v="5" actId="1076"/>
          <ac:picMkLst>
            <pc:docMk/>
            <pc:sldMk cId="3123414866" sldId="282"/>
            <ac:picMk id="7" creationId="{D102D7E4-82E8-F040-6577-6F899DCF0A47}"/>
          </ac:picMkLst>
        </pc:picChg>
        <pc:picChg chg="add mod">
          <ac:chgData name="CLARISSA BOHRER DA SILVA" userId="S::02616804042@udesc.br::0fab430b-fca1-467a-acfd-9efd8c00f1ff" providerId="AD" clId="Web-{EC7A1FAB-084B-CA69-0DE9-63ACC1647B3C}" dt="2023-08-11T18:34:12.030" v="20" actId="14100"/>
          <ac:picMkLst>
            <pc:docMk/>
            <pc:sldMk cId="3123414866" sldId="282"/>
            <ac:picMk id="9" creationId="{754CE446-A857-E4A1-1F28-0E7145A97A0A}"/>
          </ac:picMkLst>
        </pc:picChg>
        <pc:picChg chg="mod">
          <ac:chgData name="CLARISSA BOHRER DA SILVA" userId="S::02616804042@udesc.br::0fab430b-fca1-467a-acfd-9efd8c00f1ff" providerId="AD" clId="Web-{EC7A1FAB-084B-CA69-0DE9-63ACC1647B3C}" dt="2023-08-11T18:34:13.139" v="21" actId="1076"/>
          <ac:picMkLst>
            <pc:docMk/>
            <pc:sldMk cId="3123414866" sldId="282"/>
            <ac:picMk id="12" creationId="{BDDB32A9-0582-4285-BA9B-47CA36E1DA4E}"/>
          </ac:picMkLst>
        </pc:picChg>
      </pc:sldChg>
    </pc:docChg>
  </pc:docChgLst>
  <pc:docChgLst>
    <pc:chgData name="CLARISSA BOHRER DA SILVA" userId="S::02616804042@udesc.br::0fab430b-fca1-467a-acfd-9efd8c00f1ff" providerId="AD" clId="Web-{663E1E34-757C-A18C-B5F8-3DE7E63A92FB}"/>
    <pc:docChg chg="modSld">
      <pc:chgData name="CLARISSA BOHRER DA SILVA" userId="S::02616804042@udesc.br::0fab430b-fca1-467a-acfd-9efd8c00f1ff" providerId="AD" clId="Web-{663E1E34-757C-A18C-B5F8-3DE7E63A92FB}" dt="2023-08-11T18:19:01.286" v="4" actId="20577"/>
      <pc:docMkLst>
        <pc:docMk/>
      </pc:docMkLst>
      <pc:sldChg chg="modSp">
        <pc:chgData name="CLARISSA BOHRER DA SILVA" userId="S::02616804042@udesc.br::0fab430b-fca1-467a-acfd-9efd8c00f1ff" providerId="AD" clId="Web-{663E1E34-757C-A18C-B5F8-3DE7E63A92FB}" dt="2023-08-11T18:19:01.286" v="4" actId="20577"/>
        <pc:sldMkLst>
          <pc:docMk/>
          <pc:sldMk cId="3123414866" sldId="282"/>
        </pc:sldMkLst>
        <pc:spChg chg="mod">
          <ac:chgData name="CLARISSA BOHRER DA SILVA" userId="S::02616804042@udesc.br::0fab430b-fca1-467a-acfd-9efd8c00f1ff" providerId="AD" clId="Web-{663E1E34-757C-A18C-B5F8-3DE7E63A92FB}" dt="2023-08-11T18:19:01.286" v="4" actId="20577"/>
          <ac:spMkLst>
            <pc:docMk/>
            <pc:sldMk cId="3123414866" sldId="282"/>
            <ac:spMk id="8" creationId="{1DBF71DF-6F29-455F-AEF8-B84433164B4A}"/>
          </ac:spMkLst>
        </pc:spChg>
      </pc:sldChg>
    </pc:docChg>
  </pc:docChgLst>
  <pc:docChgLst>
    <pc:chgData name="JOANA MARIA DE MORAES COSTA" userId="S::04398996990@udesc.br::b39fe532-bea1-4bb0-bd3c-bca659c5d206" providerId="AD" clId="Web-{734F7EC0-0E8D-BD7B-DE69-295F9A282DF6}"/>
    <pc:docChg chg="modSld">
      <pc:chgData name="JOANA MARIA DE MORAES COSTA" userId="S::04398996990@udesc.br::b39fe532-bea1-4bb0-bd3c-bca659c5d206" providerId="AD" clId="Web-{734F7EC0-0E8D-BD7B-DE69-295F9A282DF6}" dt="2022-08-18T19:24:25.063" v="3" actId="1076"/>
      <pc:docMkLst>
        <pc:docMk/>
      </pc:docMkLst>
      <pc:sldChg chg="addSp delSp modSp">
        <pc:chgData name="JOANA MARIA DE MORAES COSTA" userId="S::04398996990@udesc.br::b39fe532-bea1-4bb0-bd3c-bca659c5d206" providerId="AD" clId="Web-{734F7EC0-0E8D-BD7B-DE69-295F9A282DF6}" dt="2022-08-18T19:24:25.063" v="3" actId="1076"/>
        <pc:sldMkLst>
          <pc:docMk/>
          <pc:sldMk cId="3123414866" sldId="282"/>
        </pc:sldMkLst>
        <pc:picChg chg="add del mod">
          <ac:chgData name="JOANA MARIA DE MORAES COSTA" userId="S::04398996990@udesc.br::b39fe532-bea1-4bb0-bd3c-bca659c5d206" providerId="AD" clId="Web-{734F7EC0-0E8D-BD7B-DE69-295F9A282DF6}" dt="2022-08-18T19:23:50.078" v="1"/>
          <ac:picMkLst>
            <pc:docMk/>
            <pc:sldMk cId="3123414866" sldId="282"/>
            <ac:picMk id="3" creationId="{97C4403D-AA25-77B2-0B67-5173247DF26D}"/>
          </ac:picMkLst>
        </pc:picChg>
        <pc:picChg chg="mod">
          <ac:chgData name="JOANA MARIA DE MORAES COSTA" userId="S::04398996990@udesc.br::b39fe532-bea1-4bb0-bd3c-bca659c5d206" providerId="AD" clId="Web-{734F7EC0-0E8D-BD7B-DE69-295F9A282DF6}" dt="2022-08-18T19:24:25.063" v="3" actId="1076"/>
          <ac:picMkLst>
            <pc:docMk/>
            <pc:sldMk cId="3123414866" sldId="282"/>
            <ac:picMk id="13" creationId="{AA466E3C-CD2A-41DE-9EFD-E4BFC07F4DE4}"/>
          </ac:picMkLst>
        </pc:picChg>
      </pc:sldChg>
    </pc:docChg>
  </pc:docChgLst>
  <pc:docChgLst>
    <pc:chgData name="CLARISSA BOHRER DA SILVA" userId="S::02616804042@udesc.br::0fab430b-fca1-467a-acfd-9efd8c00f1ff" providerId="AD" clId="Web-{08CDCD93-06D8-6141-703E-913CD49F8C32}"/>
    <pc:docChg chg="addSld delSld modSld">
      <pc:chgData name="CLARISSA BOHRER DA SILVA" userId="S::02616804042@udesc.br::0fab430b-fca1-467a-acfd-9efd8c00f1ff" providerId="AD" clId="Web-{08CDCD93-06D8-6141-703E-913CD49F8C32}" dt="2023-08-11T18:29:45.479" v="168" actId="1076"/>
      <pc:docMkLst>
        <pc:docMk/>
      </pc:docMkLst>
      <pc:sldChg chg="addSp delSp modSp">
        <pc:chgData name="CLARISSA BOHRER DA SILVA" userId="S::02616804042@udesc.br::0fab430b-fca1-467a-acfd-9efd8c00f1ff" providerId="AD" clId="Web-{08CDCD93-06D8-6141-703E-913CD49F8C32}" dt="2023-08-11T18:29:45.479" v="168" actId="1076"/>
        <pc:sldMkLst>
          <pc:docMk/>
          <pc:sldMk cId="3123414866" sldId="282"/>
        </pc:sldMkLst>
        <pc:spChg chg="mod">
          <ac:chgData name="CLARISSA BOHRER DA SILVA" userId="S::02616804042@udesc.br::0fab430b-fca1-467a-acfd-9efd8c00f1ff" providerId="AD" clId="Web-{08CDCD93-06D8-6141-703E-913CD49F8C32}" dt="2023-08-11T18:29:31.197" v="165" actId="20577"/>
          <ac:spMkLst>
            <pc:docMk/>
            <pc:sldMk cId="3123414866" sldId="282"/>
            <ac:spMk id="6" creationId="{7D838501-8BFC-4249-BA53-E7AEF6BB99DF}"/>
          </ac:spMkLst>
        </pc:spChg>
        <pc:spChg chg="mod">
          <ac:chgData name="CLARISSA BOHRER DA SILVA" userId="S::02616804042@udesc.br::0fab430b-fca1-467a-acfd-9efd8c00f1ff" providerId="AD" clId="Web-{08CDCD93-06D8-6141-703E-913CD49F8C32}" dt="2023-08-11T18:29:45.479" v="168" actId="1076"/>
          <ac:spMkLst>
            <pc:docMk/>
            <pc:sldMk cId="3123414866" sldId="282"/>
            <ac:spMk id="8" creationId="{1DBF71DF-6F29-455F-AEF8-B84433164B4A}"/>
          </ac:spMkLst>
        </pc:spChg>
        <pc:spChg chg="mod">
          <ac:chgData name="CLARISSA BOHRER DA SILVA" userId="S::02616804042@udesc.br::0fab430b-fca1-467a-acfd-9efd8c00f1ff" providerId="AD" clId="Web-{08CDCD93-06D8-6141-703E-913CD49F8C32}" dt="2023-08-11T18:29:38.728" v="167" actId="20577"/>
          <ac:spMkLst>
            <pc:docMk/>
            <pc:sldMk cId="3123414866" sldId="282"/>
            <ac:spMk id="24" creationId="{00000000-0000-0000-0000-000000000000}"/>
          </ac:spMkLst>
        </pc:spChg>
        <pc:picChg chg="mod">
          <ac:chgData name="CLARISSA BOHRER DA SILVA" userId="S::02616804042@udesc.br::0fab430b-fca1-467a-acfd-9efd8c00f1ff" providerId="AD" clId="Web-{08CDCD93-06D8-6141-703E-913CD49F8C32}" dt="2023-08-11T18:28:46.680" v="150" actId="14100"/>
          <ac:picMkLst>
            <pc:docMk/>
            <pc:sldMk cId="3123414866" sldId="282"/>
            <ac:picMk id="3" creationId="{2AB222F0-6E14-C186-6349-819B42349E4D}"/>
          </ac:picMkLst>
        </pc:picChg>
        <pc:picChg chg="add mod">
          <ac:chgData name="CLARISSA BOHRER DA SILVA" userId="S::02616804042@udesc.br::0fab430b-fca1-467a-acfd-9efd8c00f1ff" providerId="AD" clId="Web-{08CDCD93-06D8-6141-703E-913CD49F8C32}" dt="2023-08-11T18:28:59.008" v="158" actId="14100"/>
          <ac:picMkLst>
            <pc:docMk/>
            <pc:sldMk cId="3123414866" sldId="282"/>
            <ac:picMk id="4" creationId="{4A505653-5CBB-5654-5654-EB8A4457D22D}"/>
          </ac:picMkLst>
        </pc:picChg>
        <pc:picChg chg="add mod">
          <ac:chgData name="CLARISSA BOHRER DA SILVA" userId="S::02616804042@udesc.br::0fab430b-fca1-467a-acfd-9efd8c00f1ff" providerId="AD" clId="Web-{08CDCD93-06D8-6141-703E-913CD49F8C32}" dt="2023-08-11T18:28:55.446" v="156" actId="1076"/>
          <ac:picMkLst>
            <pc:docMk/>
            <pc:sldMk cId="3123414866" sldId="282"/>
            <ac:picMk id="5" creationId="{E00C0675-802D-C001-1425-84A926DE2CF4}"/>
          </ac:picMkLst>
        </pc:picChg>
        <pc:picChg chg="mod">
          <ac:chgData name="CLARISSA BOHRER DA SILVA" userId="S::02616804042@udesc.br::0fab430b-fca1-467a-acfd-9efd8c00f1ff" providerId="AD" clId="Web-{08CDCD93-06D8-6141-703E-913CD49F8C32}" dt="2023-08-11T18:29:02.259" v="160" actId="1076"/>
          <ac:picMkLst>
            <pc:docMk/>
            <pc:sldMk cId="3123414866" sldId="282"/>
            <ac:picMk id="12" creationId="{BDDB32A9-0582-4285-BA9B-47CA36E1DA4E}"/>
          </ac:picMkLst>
        </pc:picChg>
        <pc:picChg chg="del mod">
          <ac:chgData name="CLARISSA BOHRER DA SILVA" userId="S::02616804042@udesc.br::0fab430b-fca1-467a-acfd-9efd8c00f1ff" providerId="AD" clId="Web-{08CDCD93-06D8-6141-703E-913CD49F8C32}" dt="2023-08-11T18:28:48.883" v="151"/>
          <ac:picMkLst>
            <pc:docMk/>
            <pc:sldMk cId="3123414866" sldId="282"/>
            <ac:picMk id="15" creationId="{747A6FB1-F0FD-4EB1-8BF2-4FB5DCBC6C39}"/>
          </ac:picMkLst>
        </pc:picChg>
      </pc:sldChg>
      <pc:sldChg chg="modSp">
        <pc:chgData name="CLARISSA BOHRER DA SILVA" userId="S::02616804042@udesc.br::0fab430b-fca1-467a-acfd-9efd8c00f1ff" providerId="AD" clId="Web-{08CDCD93-06D8-6141-703E-913CD49F8C32}" dt="2023-08-11T18:27:12.286" v="141" actId="20577"/>
        <pc:sldMkLst>
          <pc:docMk/>
          <pc:sldMk cId="1686835465" sldId="284"/>
        </pc:sldMkLst>
        <pc:spChg chg="mod">
          <ac:chgData name="CLARISSA BOHRER DA SILVA" userId="S::02616804042@udesc.br::0fab430b-fca1-467a-acfd-9efd8c00f1ff" providerId="AD" clId="Web-{08CDCD93-06D8-6141-703E-913CD49F8C32}" dt="2023-08-11T18:27:12.286" v="141" actId="20577"/>
          <ac:spMkLst>
            <pc:docMk/>
            <pc:sldMk cId="1686835465" sldId="284"/>
            <ac:spMk id="9" creationId="{0101F464-02AA-B209-6477-752EAA257E27}"/>
          </ac:spMkLst>
        </pc:spChg>
      </pc:sldChg>
      <pc:sldChg chg="modSp del">
        <pc:chgData name="CLARISSA BOHRER DA SILVA" userId="S::02616804042@udesc.br::0fab430b-fca1-467a-acfd-9efd8c00f1ff" providerId="AD" clId="Web-{08CDCD93-06D8-6141-703E-913CD49F8C32}" dt="2023-08-11T18:24:33.328" v="72"/>
        <pc:sldMkLst>
          <pc:docMk/>
          <pc:sldMk cId="2245550907" sldId="285"/>
        </pc:sldMkLst>
        <pc:spChg chg="mod">
          <ac:chgData name="CLARISSA BOHRER DA SILVA" userId="S::02616804042@udesc.br::0fab430b-fca1-467a-acfd-9efd8c00f1ff" providerId="AD" clId="Web-{08CDCD93-06D8-6141-703E-913CD49F8C32}" dt="2023-08-11T18:23:59.609" v="55" actId="20577"/>
          <ac:spMkLst>
            <pc:docMk/>
            <pc:sldMk cId="2245550907" sldId="285"/>
            <ac:spMk id="2" creationId="{D3025D3A-C0D6-17EA-F7B3-8FA0EE7F51E0}"/>
          </ac:spMkLst>
        </pc:spChg>
      </pc:sldChg>
      <pc:sldChg chg="del">
        <pc:chgData name="CLARISSA BOHRER DA SILVA" userId="S::02616804042@udesc.br::0fab430b-fca1-467a-acfd-9efd8c00f1ff" providerId="AD" clId="Web-{08CDCD93-06D8-6141-703E-913CD49F8C32}" dt="2023-08-11T18:24:03.937" v="57"/>
        <pc:sldMkLst>
          <pc:docMk/>
          <pc:sldMk cId="2590445835" sldId="286"/>
        </pc:sldMkLst>
      </pc:sldChg>
      <pc:sldChg chg="modSp add del replId">
        <pc:chgData name="CLARISSA BOHRER DA SILVA" userId="S::02616804042@udesc.br::0fab430b-fca1-467a-acfd-9efd8c00f1ff" providerId="AD" clId="Web-{08CDCD93-06D8-6141-703E-913CD49F8C32}" dt="2023-08-11T18:24:44.938" v="75"/>
        <pc:sldMkLst>
          <pc:docMk/>
          <pc:sldMk cId="83081062" sldId="287"/>
        </pc:sldMkLst>
        <pc:spChg chg="mod">
          <ac:chgData name="CLARISSA BOHRER DA SILVA" userId="S::02616804042@udesc.br::0fab430b-fca1-467a-acfd-9efd8c00f1ff" providerId="AD" clId="Web-{08CDCD93-06D8-6141-703E-913CD49F8C32}" dt="2023-08-11T18:23:54.327" v="53" actId="20577"/>
          <ac:spMkLst>
            <pc:docMk/>
            <pc:sldMk cId="83081062" sldId="287"/>
            <ac:spMk id="2" creationId="{D3025D3A-C0D6-17EA-F7B3-8FA0EE7F51E0}"/>
          </ac:spMkLst>
        </pc:spChg>
      </pc:sldChg>
      <pc:sldChg chg="modSp add del replId">
        <pc:chgData name="CLARISSA BOHRER DA SILVA" userId="S::02616804042@udesc.br::0fab430b-fca1-467a-acfd-9efd8c00f1ff" providerId="AD" clId="Web-{08CDCD93-06D8-6141-703E-913CD49F8C32}" dt="2023-08-11T18:24:58.626" v="80"/>
        <pc:sldMkLst>
          <pc:docMk/>
          <pc:sldMk cId="3014948293" sldId="288"/>
        </pc:sldMkLst>
        <pc:spChg chg="mod">
          <ac:chgData name="CLARISSA BOHRER DA SILVA" userId="S::02616804042@udesc.br::0fab430b-fca1-467a-acfd-9efd8c00f1ff" providerId="AD" clId="Web-{08CDCD93-06D8-6141-703E-913CD49F8C32}" dt="2023-08-11T18:24:14.047" v="67" actId="20577"/>
          <ac:spMkLst>
            <pc:docMk/>
            <pc:sldMk cId="3014948293" sldId="288"/>
            <ac:spMk id="2" creationId="{D3025D3A-C0D6-17EA-F7B3-8FA0EE7F51E0}"/>
          </ac:spMkLst>
        </pc:spChg>
      </pc:sldChg>
      <pc:sldChg chg="modSp add replId">
        <pc:chgData name="CLARISSA BOHRER DA SILVA" userId="S::02616804042@udesc.br::0fab430b-fca1-467a-acfd-9efd8c00f1ff" providerId="AD" clId="Web-{08CDCD93-06D8-6141-703E-913CD49F8C32}" dt="2023-08-11T18:24:27.453" v="69" actId="20577"/>
        <pc:sldMkLst>
          <pc:docMk/>
          <pc:sldMk cId="280526873" sldId="289"/>
        </pc:sldMkLst>
        <pc:spChg chg="mod">
          <ac:chgData name="CLARISSA BOHRER DA SILVA" userId="S::02616804042@udesc.br::0fab430b-fca1-467a-acfd-9efd8c00f1ff" providerId="AD" clId="Web-{08CDCD93-06D8-6141-703E-913CD49F8C32}" dt="2023-08-11T18:24:27.453" v="69" actId="20577"/>
          <ac:spMkLst>
            <pc:docMk/>
            <pc:sldMk cId="280526873" sldId="289"/>
            <ac:spMk id="9" creationId="{0101F464-02AA-B209-6477-752EAA257E27}"/>
          </ac:spMkLst>
        </pc:spChg>
      </pc:sldChg>
      <pc:sldChg chg="modSp add replId">
        <pc:chgData name="CLARISSA BOHRER DA SILVA" userId="S::02616804042@udesc.br::0fab430b-fca1-467a-acfd-9efd8c00f1ff" providerId="AD" clId="Web-{08CDCD93-06D8-6141-703E-913CD49F8C32}" dt="2023-08-11T18:24:39.297" v="74" actId="20577"/>
        <pc:sldMkLst>
          <pc:docMk/>
          <pc:sldMk cId="3168982986" sldId="290"/>
        </pc:sldMkLst>
        <pc:spChg chg="mod">
          <ac:chgData name="CLARISSA BOHRER DA SILVA" userId="S::02616804042@udesc.br::0fab430b-fca1-467a-acfd-9efd8c00f1ff" providerId="AD" clId="Web-{08CDCD93-06D8-6141-703E-913CD49F8C32}" dt="2023-08-11T18:24:39.297" v="74" actId="20577"/>
          <ac:spMkLst>
            <pc:docMk/>
            <pc:sldMk cId="3168982986" sldId="290"/>
            <ac:spMk id="9" creationId="{0101F464-02AA-B209-6477-752EAA257E27}"/>
          </ac:spMkLst>
        </pc:spChg>
      </pc:sldChg>
      <pc:sldChg chg="modSp add replId">
        <pc:chgData name="CLARISSA BOHRER DA SILVA" userId="S::02616804042@udesc.br::0fab430b-fca1-467a-acfd-9efd8c00f1ff" providerId="AD" clId="Web-{08CDCD93-06D8-6141-703E-913CD49F8C32}" dt="2023-08-11T18:24:56.767" v="79"/>
        <pc:sldMkLst>
          <pc:docMk/>
          <pc:sldMk cId="3686755816" sldId="291"/>
        </pc:sldMkLst>
        <pc:spChg chg="mod">
          <ac:chgData name="CLARISSA BOHRER DA SILVA" userId="S::02616804042@udesc.br::0fab430b-fca1-467a-acfd-9efd8c00f1ff" providerId="AD" clId="Web-{08CDCD93-06D8-6141-703E-913CD49F8C32}" dt="2023-08-11T18:24:56.767" v="79"/>
          <ac:spMkLst>
            <pc:docMk/>
            <pc:sldMk cId="3686755816" sldId="291"/>
            <ac:spMk id="9" creationId="{0101F464-02AA-B209-6477-752EAA257E27}"/>
          </ac:spMkLst>
        </pc:spChg>
      </pc:sldChg>
      <pc:sldChg chg="modSp add replId">
        <pc:chgData name="CLARISSA BOHRER DA SILVA" userId="S::02616804042@udesc.br::0fab430b-fca1-467a-acfd-9efd8c00f1ff" providerId="AD" clId="Web-{08CDCD93-06D8-6141-703E-913CD49F8C32}" dt="2023-08-11T18:25:41.893" v="133" actId="20577"/>
        <pc:sldMkLst>
          <pc:docMk/>
          <pc:sldMk cId="3661746323" sldId="292"/>
        </pc:sldMkLst>
        <pc:spChg chg="mod">
          <ac:chgData name="CLARISSA BOHRER DA SILVA" userId="S::02616804042@udesc.br::0fab430b-fca1-467a-acfd-9efd8c00f1ff" providerId="AD" clId="Web-{08CDCD93-06D8-6141-703E-913CD49F8C32}" dt="2023-08-11T18:25:12.705" v="93" actId="20577"/>
          <ac:spMkLst>
            <pc:docMk/>
            <pc:sldMk cId="3661746323" sldId="292"/>
            <ac:spMk id="9" creationId="{0101F464-02AA-B209-6477-752EAA257E27}"/>
          </ac:spMkLst>
        </pc:spChg>
        <pc:spChg chg="mod">
          <ac:chgData name="CLARISSA BOHRER DA SILVA" userId="S::02616804042@udesc.br::0fab430b-fca1-467a-acfd-9efd8c00f1ff" providerId="AD" clId="Web-{08CDCD93-06D8-6141-703E-913CD49F8C32}" dt="2023-08-11T18:25:41.893" v="133" actId="20577"/>
          <ac:spMkLst>
            <pc:docMk/>
            <pc:sldMk cId="3661746323" sldId="292"/>
            <ac:spMk id="12" creationId="{8DC2F4F3-6456-AA31-8E3E-D920D3E01D71}"/>
          </ac:spMkLst>
        </pc:spChg>
      </pc:sldChg>
      <pc:sldChg chg="add replId">
        <pc:chgData name="CLARISSA BOHRER DA SILVA" userId="S::02616804042@udesc.br::0fab430b-fca1-467a-acfd-9efd8c00f1ff" providerId="AD" clId="Web-{08CDCD93-06D8-6141-703E-913CD49F8C32}" dt="2023-08-11T18:27:08.099" v="136"/>
        <pc:sldMkLst>
          <pc:docMk/>
          <pc:sldMk cId="2284790951" sldId="293"/>
        </pc:sldMkLst>
      </pc:sldChg>
    </pc:docChg>
  </pc:docChgLst>
  <pc:docChgLst>
    <pc:chgData name="JOANA MARIA DE MORAES COSTA" userId="S::04398996990@udesc.br::b39fe532-bea1-4bb0-bd3c-bca659c5d206" providerId="AD" clId="Web-{A0E1E50D-3AA1-A4D6-9472-87D87B600513}"/>
    <pc:docChg chg="modSld">
      <pc:chgData name="JOANA MARIA DE MORAES COSTA" userId="S::04398996990@udesc.br::b39fe532-bea1-4bb0-bd3c-bca659c5d206" providerId="AD" clId="Web-{A0E1E50D-3AA1-A4D6-9472-87D87B600513}" dt="2023-07-07T19:23:46.409" v="0"/>
      <pc:docMkLst>
        <pc:docMk/>
      </pc:docMkLst>
      <pc:sldChg chg="delSp">
        <pc:chgData name="JOANA MARIA DE MORAES COSTA" userId="S::04398996990@udesc.br::b39fe532-bea1-4bb0-bd3c-bca659c5d206" providerId="AD" clId="Web-{A0E1E50D-3AA1-A4D6-9472-87D87B600513}" dt="2023-07-07T19:23:46.409" v="0"/>
        <pc:sldMkLst>
          <pc:docMk/>
          <pc:sldMk cId="3123414866" sldId="282"/>
        </pc:sldMkLst>
        <pc:picChg chg="del">
          <ac:chgData name="JOANA MARIA DE MORAES COSTA" userId="S::04398996990@udesc.br::b39fe532-bea1-4bb0-bd3c-bca659c5d206" providerId="AD" clId="Web-{A0E1E50D-3AA1-A4D6-9472-87D87B600513}" dt="2023-07-07T19:23:46.409" v="0"/>
          <ac:picMkLst>
            <pc:docMk/>
            <pc:sldMk cId="3123414866" sldId="282"/>
            <ac:picMk id="9" creationId="{AB2E9FC3-C21C-40A2-9719-ED238165C537}"/>
          </ac:picMkLst>
        </pc:picChg>
      </pc:sldChg>
    </pc:docChg>
  </pc:docChgLst>
  <pc:docChgLst>
    <pc:chgData clId="Web-{C61708CC-AC49-FEFA-ECF8-3F594D1C4BF3}"/>
    <pc:docChg chg="modSld">
      <pc:chgData name="" userId="" providerId="" clId="Web-{C61708CC-AC49-FEFA-ECF8-3F594D1C4BF3}" dt="2023-08-15T17:03:06.016" v="7" actId="20577"/>
      <pc:docMkLst>
        <pc:docMk/>
      </pc:docMkLst>
      <pc:sldChg chg="modSp">
        <pc:chgData name="" userId="" providerId="" clId="Web-{C61708CC-AC49-FEFA-ECF8-3F594D1C4BF3}" dt="2023-08-15T17:03:06.016" v="7" actId="20577"/>
        <pc:sldMkLst>
          <pc:docMk/>
          <pc:sldMk cId="3123414866" sldId="282"/>
        </pc:sldMkLst>
        <pc:spChg chg="mod">
          <ac:chgData name="" userId="" providerId="" clId="Web-{C61708CC-AC49-FEFA-ECF8-3F594D1C4BF3}" dt="2023-08-15T17:03:06.016" v="7" actId="20577"/>
          <ac:spMkLst>
            <pc:docMk/>
            <pc:sldMk cId="3123414866" sldId="282"/>
            <ac:spMk id="6" creationId="{7D838501-8BFC-4249-BA53-E7AEF6BB99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8305-C133-46BD-BF86-A190EA3EECA5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A217D-8404-450D-A05E-BE9F7277B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4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desc.br/bu/manuai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1619" y="4000"/>
            <a:ext cx="3791975" cy="5700769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3885678" y="1314431"/>
            <a:ext cx="7862321" cy="9444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b="1"/>
              <a:t>UNIVERSIDADE DO ESTADO DE SANTA CATARINA</a:t>
            </a:r>
            <a:endParaRPr lang="pt-BR" b="1">
              <a:cs typeface="Calibri"/>
            </a:endParaRPr>
          </a:p>
          <a:p>
            <a:pPr algn="ctr"/>
            <a:r>
              <a:rPr lang="pt-BR" b="1"/>
              <a:t>CENTRO DE EDUCAÇÃO SUPERIOR DO OESTE – CEO</a:t>
            </a:r>
            <a:endParaRPr lang="pt-BR" b="1">
              <a:cs typeface="Calibri"/>
            </a:endParaRPr>
          </a:p>
          <a:p>
            <a:pPr algn="ctr"/>
            <a:r>
              <a:rPr lang="pt-BR" b="1"/>
              <a:t>DEPARTAMENTO DE ...........</a:t>
            </a:r>
            <a:endParaRPr lang="pt-BR" b="1">
              <a:cs typeface="Calibr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3936141" y="3046836"/>
            <a:ext cx="7578283" cy="8771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400" b="1" dirty="0">
                <a:solidFill>
                  <a:srgbClr val="024D25"/>
                </a:solidFill>
              </a:rPr>
              <a:t>TITULO DO RESUMO</a:t>
            </a:r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1100" b="1">
              <a:solidFill>
                <a:srgbClr val="111111"/>
              </a:solidFill>
              <a:ea typeface="+mn-lt"/>
              <a:cs typeface="+mn-lt"/>
            </a:endParaRPr>
          </a:p>
          <a:p>
            <a:pPr algn="ctr"/>
            <a:r>
              <a:rPr lang="pt-BR" sz="1600" dirty="0">
                <a:solidFill>
                  <a:srgbClr val="000000"/>
                </a:solidFill>
                <a:latin typeface="Times New Roman"/>
                <a:cs typeface="Times New Roman"/>
              </a:rPr>
              <a:t>Título do projeto vinculado</a:t>
            </a:r>
            <a:endParaRPr lang="pt-BR" sz="1600">
              <a:cs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5198373" y="4576258"/>
            <a:ext cx="46757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b="1"/>
              <a:t>Bolsista(s)/acadêmico (s)</a:t>
            </a:r>
            <a:r>
              <a:rPr lang="pt-BR"/>
              <a:t>:  </a:t>
            </a:r>
          </a:p>
          <a:p>
            <a:r>
              <a:rPr lang="pt-BR" b="1"/>
              <a:t>Orientador/Coordenadora:</a:t>
            </a:r>
          </a:p>
          <a:p>
            <a:r>
              <a:rPr lang="pt-BR" b="1">
                <a:cs typeface="Calibri"/>
              </a:rPr>
              <a:t>Demais autores:</a:t>
            </a:r>
          </a:p>
        </p:txBody>
      </p:sp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707192"/>
            <a:ext cx="4274942" cy="1043434"/>
          </a:xfrm>
          <a:prstGeom prst="rect">
            <a:avLst/>
          </a:prstGeom>
        </p:spPr>
      </p:pic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754CE446-A857-E4A1-1F28-0E7145A97A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9012" y="-4580"/>
            <a:ext cx="6634492" cy="111449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D4DBEF9-5F3B-8DD0-7A10-0CA08CCE3372}"/>
              </a:ext>
            </a:extLst>
          </p:cNvPr>
          <p:cNvSpPr txBox="1"/>
          <p:nvPr/>
        </p:nvSpPr>
        <p:spPr>
          <a:xfrm>
            <a:off x="5346032" y="6298531"/>
            <a:ext cx="492893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b="1" dirty="0">
                <a:latin typeface="Times New Roman"/>
                <a:cs typeface="Segoe UI"/>
              </a:rPr>
              <a:t>Financiamento:</a:t>
            </a:r>
            <a:r>
              <a:rPr lang="pt-BR" sz="1200" dirty="0">
                <a:latin typeface="Times New Roman"/>
                <a:cs typeface="Times New Roman"/>
              </a:rPr>
              <a:t> (se houver – pode incluir logo)</a:t>
            </a:r>
            <a:endParaRPr lang="pt-BR" sz="1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6965560" cy="933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 dirty="0">
                <a:cs typeface="Calibri"/>
              </a:rPr>
              <a:t>Texto</a:t>
            </a:r>
          </a:p>
          <a:p>
            <a:pPr algn="just"/>
            <a:endParaRPr lang="pt-BR" sz="2500" dirty="0">
              <a:cs typeface="Calibri"/>
            </a:endParaRPr>
          </a:p>
          <a:p>
            <a:pPr algn="just"/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Seguir apresentação conforme sua opção de resumo, excluindo os slides que não se aplicam ou adaptando-os:</a:t>
            </a:r>
            <a:endParaRPr lang="pt-BR" sz="160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just"/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Opção 1)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Introdução: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Objetivo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:,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Metodologia/Método: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Resultados e discussões:, Considerações finais/Conclusões: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 </a:t>
            </a:r>
            <a:endParaRPr lang="pt-BR" sz="160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algn="just"/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Opção 2)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Introdução: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Objetivo: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Desenvolvimento: 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lang="pt-BR" sz="1600" b="1" dirty="0">
                <a:solidFill>
                  <a:srgbClr val="0070C0"/>
                </a:solidFill>
                <a:latin typeface="Times New Roman"/>
                <a:cs typeface="Times New Roman"/>
              </a:rPr>
              <a:t>Considerações finais/Conclusão:</a:t>
            </a:r>
            <a:r>
              <a:rPr lang="pt-BR" sz="1600" dirty="0">
                <a:solidFill>
                  <a:srgbClr val="0070C0"/>
                </a:solidFill>
                <a:latin typeface="Times New Roman"/>
                <a:cs typeface="Times New Roman"/>
              </a:rPr>
              <a:t>. </a:t>
            </a:r>
            <a:endParaRPr lang="pt-BR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83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6965560" cy="933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Objetivo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>
                <a:cs typeface="Calibri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2847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6965560" cy="9339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6100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Metodologia/Método</a:t>
            </a:r>
            <a:endParaRPr lang="pt-BR">
              <a:ea typeface="+mn-ea"/>
              <a:cs typeface="+mn-cs"/>
            </a:endParaRP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 dirty="0">
                <a:cs typeface="Calibri"/>
              </a:rPr>
              <a:t>Texto</a:t>
            </a:r>
          </a:p>
          <a:p>
            <a:pPr algn="just"/>
            <a:endParaRPr lang="pt-BR" sz="2500" dirty="0">
              <a:cs typeface="Calibri"/>
            </a:endParaRPr>
          </a:p>
          <a:p>
            <a:pPr algn="just"/>
            <a:endParaRPr lang="pt-BR" sz="2500" dirty="0">
              <a:cs typeface="Calibri"/>
            </a:endParaRPr>
          </a:p>
          <a:p>
            <a:pPr algn="just"/>
            <a:endParaRPr lang="pt-BR" sz="2500" dirty="0">
              <a:cs typeface="Calibri"/>
            </a:endParaRPr>
          </a:p>
          <a:p>
            <a:pPr algn="just"/>
            <a:endParaRPr lang="pt-BR" sz="2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6965560" cy="9339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6100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Resultados/Desenvolvimento</a:t>
            </a:r>
            <a:endParaRPr lang="pt-BR">
              <a:ea typeface="+mn-ea"/>
              <a:cs typeface="+mn-cs"/>
            </a:endParaRP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>
                <a:cs typeface="Calibri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16898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8409349" cy="913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Considerações finais/Conclusão</a:t>
            </a:r>
            <a:endParaRPr lang="pt-BR" sz="4800">
              <a:ea typeface="+mn-ea"/>
              <a:cs typeface="+mn-cs"/>
            </a:endParaRP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>
                <a:cs typeface="Calibri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686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" y="-78691"/>
            <a:ext cx="473176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7970913" y="0"/>
            <a:ext cx="4624074" cy="727030"/>
          </a:xfrm>
          <a:prstGeom prst="rect">
            <a:avLst/>
          </a:prstGeom>
        </p:spPr>
      </p:pic>
      <p:pic>
        <p:nvPicPr>
          <p:cNvPr id="3" name="Imagem 6" descr="Texto&#10;&#10;Descrição gerada automaticamente">
            <a:extLst>
              <a:ext uri="{FF2B5EF4-FFF2-40B4-BE49-F238E27FC236}">
                <a16:creationId xmlns:a16="http://schemas.microsoft.com/office/drawing/2014/main" id="{2AB222F0-6E14-C186-6349-819B42349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9" y="5987339"/>
            <a:ext cx="3388658" cy="84410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01F464-02AA-B209-6477-752EAA257E27}"/>
              </a:ext>
            </a:extLst>
          </p:cNvPr>
          <p:cNvSpPr txBox="1">
            <a:spLocks/>
          </p:cNvSpPr>
          <p:nvPr/>
        </p:nvSpPr>
        <p:spPr>
          <a:xfrm>
            <a:off x="838200" y="428625"/>
            <a:ext cx="8409349" cy="913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>
                <a:solidFill>
                  <a:srgbClr val="024D25"/>
                </a:solidFill>
                <a:latin typeface="+mn-lt"/>
                <a:ea typeface="+mn-ea"/>
                <a:cs typeface="+mn-cs"/>
              </a:rPr>
              <a:t>Referências</a:t>
            </a:r>
            <a:endParaRPr lang="pt-BR" sz="4800">
              <a:ea typeface="+mn-ea"/>
              <a:cs typeface="+mn-cs"/>
            </a:endParaRP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8DC2F4F3-6456-AA31-8E3E-D920D3E01D71}"/>
              </a:ext>
            </a:extLst>
          </p:cNvPr>
          <p:cNvSpPr txBox="1">
            <a:spLocks/>
          </p:cNvSpPr>
          <p:nvPr/>
        </p:nvSpPr>
        <p:spPr>
          <a:xfrm>
            <a:off x="944034" y="1719791"/>
            <a:ext cx="10515600" cy="3906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har char="•"/>
            </a:pPr>
            <a:r>
              <a:rPr lang="pt-BR" sz="2500" dirty="0">
                <a:cs typeface="Calibri"/>
              </a:rPr>
              <a:t>Incluir até cinco referências no formato ABNT, em ordem alfabética, conforme Manual para a elaboração de trabalhos Acadêmicos da UDESC -</a:t>
            </a:r>
            <a:r>
              <a:rPr lang="pt-BR" sz="2500" dirty="0"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https://www.udesc.br/bu/manuais</a:t>
            </a:r>
            <a:r>
              <a:rPr lang="pt-BR" sz="2500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174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86399F21440F54B81A4893F74DA4F94" ma:contentTypeVersion="14" ma:contentTypeDescription="Crie um novo documento." ma:contentTypeScope="" ma:versionID="4151c7f1708b10348c3bc1976ead9fa1">
  <xsd:schema xmlns:xsd="http://www.w3.org/2001/XMLSchema" xmlns:xs="http://www.w3.org/2001/XMLSchema" xmlns:p="http://schemas.microsoft.com/office/2006/metadata/properties" xmlns:ns3="0190bee1-42b9-4362-9dc8-2229f310bd34" xmlns:ns4="03f302f1-8385-4b47-b4da-efe960dc451d" targetNamespace="http://schemas.microsoft.com/office/2006/metadata/properties" ma:root="true" ma:fieldsID="3fbcc4b12282c73ef7b1470518617263" ns3:_="" ns4:_="">
    <xsd:import namespace="0190bee1-42b9-4362-9dc8-2229f310bd34"/>
    <xsd:import namespace="03f302f1-8385-4b47-b4da-efe960dc45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0bee1-42b9-4362-9dc8-2229f310b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302f1-8385-4b47-b4da-efe960dc451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4B16B9-51BA-4AD3-9762-619F6AA47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80918-90E1-49B9-AC0E-09B6F40C3353}">
  <ds:schemaRefs>
    <ds:schemaRef ds:uri="0190bee1-42b9-4362-9dc8-2229f310bd34"/>
    <ds:schemaRef ds:uri="03f302f1-8385-4b47-b4da-efe960dc45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F688569-DA32-4400-8E02-3B62F831E66E}">
  <ds:schemaRefs>
    <ds:schemaRef ds:uri="0190bee1-42b9-4362-9dc8-2229f310bd34"/>
    <ds:schemaRef ds:uri="03f302f1-8385-4b47-b4da-efe960dc451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Stéfani Mallmann</dc:creator>
  <cp:revision>27</cp:revision>
  <dcterms:created xsi:type="dcterms:W3CDTF">2020-09-03T15:33:58Z</dcterms:created>
  <dcterms:modified xsi:type="dcterms:W3CDTF">2023-08-16T20:17:02Z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0x010100886399F21440F54B81A4893F74DA4F94</vt:lpwstr>
  </property>
</Properties>
</file>