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6"/>
  </p:handoutMasterIdLst>
  <p:sldIdLst>
    <p:sldId id="266" r:id="rId5"/>
  </p:sldIdLst>
  <p:sldSz cx="32399288" cy="43200638"/>
  <p:notesSz cx="6858000" cy="9144000"/>
  <p:defaultTextStyle>
    <a:defPPr>
      <a:defRPr lang="pt-BR"/>
    </a:defPPr>
    <a:lvl1pPr marL="0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1pPr>
    <a:lvl2pPr marL="1919948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2pPr>
    <a:lvl3pPr marL="3839895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3pPr>
    <a:lvl4pPr marL="5759841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4pPr>
    <a:lvl5pPr marL="7679791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5pPr>
    <a:lvl6pPr marL="9599737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6pPr>
    <a:lvl7pPr marL="11519684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7pPr>
    <a:lvl8pPr marL="13439632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8pPr>
    <a:lvl9pPr marL="15359580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>
      <p:cViewPr>
        <p:scale>
          <a:sx n="20" d="100"/>
          <a:sy n="20" d="100"/>
        </p:scale>
        <p:origin x="2778" y="12"/>
      </p:cViewPr>
      <p:guideLst>
        <p:guide orient="horz" pos="13608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A KARLA METELSKI" userId="edea7810-1a4b-4e04-a9aa-9c216ac00713" providerId="ADAL" clId="{595E7165-9FCE-43E0-BF24-4A592C397A34}"/>
    <pc:docChg chg="modSld">
      <pc:chgData name="FERNANDA KARLA METELSKI" userId="edea7810-1a4b-4e04-a9aa-9c216ac00713" providerId="ADAL" clId="{595E7165-9FCE-43E0-BF24-4A592C397A34}" dt="2023-08-30T18:39:21.935" v="30" actId="20577"/>
      <pc:docMkLst>
        <pc:docMk/>
      </pc:docMkLst>
      <pc:sldChg chg="modSp">
        <pc:chgData name="FERNANDA KARLA METELSKI" userId="edea7810-1a4b-4e04-a9aa-9c216ac00713" providerId="ADAL" clId="{595E7165-9FCE-43E0-BF24-4A592C397A34}" dt="2023-08-30T18:39:21.935" v="30" actId="20577"/>
        <pc:sldMkLst>
          <pc:docMk/>
          <pc:sldMk cId="3944373036" sldId="266"/>
        </pc:sldMkLst>
        <pc:spChg chg="mod">
          <ac:chgData name="FERNANDA KARLA METELSKI" userId="edea7810-1a4b-4e04-a9aa-9c216ac00713" providerId="ADAL" clId="{595E7165-9FCE-43E0-BF24-4A592C397A34}" dt="2023-08-30T18:39:21.935" v="30" actId="20577"/>
          <ac:spMkLst>
            <pc:docMk/>
            <pc:sldMk cId="3944373036" sldId="266"/>
            <ac:spMk id="13" creationId="{29AD63B1-AA0A-527B-4D7A-BD2C6A42D12E}"/>
          </ac:spMkLst>
        </pc:spChg>
        <pc:picChg chg="mod">
          <ac:chgData name="FERNANDA KARLA METELSKI" userId="edea7810-1a4b-4e04-a9aa-9c216ac00713" providerId="ADAL" clId="{595E7165-9FCE-43E0-BF24-4A592C397A34}" dt="2023-08-30T18:37:57.379" v="0" actId="1076"/>
          <ac:picMkLst>
            <pc:docMk/>
            <pc:sldMk cId="3944373036" sldId="266"/>
            <ac:picMk id="12" creationId="{00000000-0000-0000-0000-000000000000}"/>
          </ac:picMkLst>
        </pc:picChg>
        <pc:picChg chg="mod">
          <ac:chgData name="FERNANDA KARLA METELSKI" userId="edea7810-1a4b-4e04-a9aa-9c216ac00713" providerId="ADAL" clId="{595E7165-9FCE-43E0-BF24-4A592C397A34}" dt="2023-08-30T18:37:59.762" v="1" actId="1076"/>
          <ac:picMkLst>
            <pc:docMk/>
            <pc:sldMk cId="3944373036" sldId="266"/>
            <ac:picMk id="1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7FED6-D1A2-4939-BED4-F15629558585}" type="datetimeFigureOut">
              <a:rPr lang="pt-BR" smtClean="0"/>
              <a:t>30/08/2023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EF560-3104-47B5-B0F1-F5BCECE01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072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0819" y="1453788"/>
            <a:ext cx="24023962" cy="9260136"/>
          </a:xfr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902" y="24480367"/>
            <a:ext cx="22679501" cy="11040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1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2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3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4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6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49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30/08/2023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30/08/2023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7119" y="2310044"/>
            <a:ext cx="5467384" cy="4914072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4978" y="2310044"/>
            <a:ext cx="15862152" cy="4914072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30/08/2023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30/08/2023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5" y="27760414"/>
            <a:ext cx="27539395" cy="8580126"/>
          </a:xfrm>
        </p:spPr>
        <p:txBody>
          <a:bodyPr anchor="t"/>
          <a:lstStyle>
            <a:lvl1pPr algn="l">
              <a:defRPr sz="3772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5" y="18310303"/>
            <a:ext cx="27539395" cy="9450135"/>
          </a:xfrm>
        </p:spPr>
        <p:txBody>
          <a:bodyPr anchor="b"/>
          <a:lstStyle>
            <a:lvl1pPr marL="0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1pPr>
            <a:lvl2pPr marL="431126" indent="0">
              <a:buNone/>
              <a:defRPr sz="1698">
                <a:solidFill>
                  <a:schemeClr val="tx1">
                    <a:tint val="75000"/>
                  </a:schemeClr>
                </a:solidFill>
              </a:defRPr>
            </a:lvl2pPr>
            <a:lvl3pPr marL="862253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293380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4pPr>
            <a:lvl5pPr marL="1724505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5pPr>
            <a:lvl6pPr marL="2155631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6pPr>
            <a:lvl7pPr marL="2586759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7pPr>
            <a:lvl8pPr marL="3017885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8pPr>
            <a:lvl9pPr marL="3449011" indent="0">
              <a:buNone/>
              <a:defRPr sz="13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30/08/2023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4983" y="13440217"/>
            <a:ext cx="10664767" cy="38010567"/>
          </a:xfrm>
        </p:spPr>
        <p:txBody>
          <a:bodyPr/>
          <a:lstStyle>
            <a:lvl1pPr>
              <a:defRPr sz="2640"/>
            </a:lvl1pPr>
            <a:lvl2pPr>
              <a:defRPr sz="2263"/>
            </a:lvl2pPr>
            <a:lvl3pPr>
              <a:defRPr sz="1886"/>
            </a:lvl3pPr>
            <a:lvl4pPr>
              <a:defRPr sz="1698"/>
            </a:lvl4pPr>
            <a:lvl5pPr>
              <a:defRPr sz="1698"/>
            </a:lvl5pPr>
            <a:lvl6pPr>
              <a:defRPr sz="1698"/>
            </a:lvl6pPr>
            <a:lvl7pPr>
              <a:defRPr sz="1698"/>
            </a:lvl7pPr>
            <a:lvl8pPr>
              <a:defRPr sz="1698"/>
            </a:lvl8pPr>
            <a:lvl9pPr>
              <a:defRPr sz="1698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419740" y="13440217"/>
            <a:ext cx="10664767" cy="38010567"/>
          </a:xfrm>
        </p:spPr>
        <p:txBody>
          <a:bodyPr/>
          <a:lstStyle>
            <a:lvl1pPr>
              <a:defRPr sz="2640"/>
            </a:lvl1pPr>
            <a:lvl2pPr>
              <a:defRPr sz="2263"/>
            </a:lvl2pPr>
            <a:lvl3pPr>
              <a:defRPr sz="1886"/>
            </a:lvl3pPr>
            <a:lvl4pPr>
              <a:defRPr sz="1698"/>
            </a:lvl4pPr>
            <a:lvl5pPr>
              <a:defRPr sz="1698"/>
            </a:lvl5pPr>
            <a:lvl6pPr>
              <a:defRPr sz="1698"/>
            </a:lvl6pPr>
            <a:lvl7pPr>
              <a:defRPr sz="1698"/>
            </a:lvl7pPr>
            <a:lvl8pPr>
              <a:defRPr sz="1698"/>
            </a:lvl8pPr>
            <a:lvl9pPr>
              <a:defRPr sz="1698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30/08/2023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9" y="1730032"/>
            <a:ext cx="29159361" cy="7200107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80" y="9670147"/>
            <a:ext cx="14315313" cy="4030057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1126" indent="0">
              <a:buNone/>
              <a:defRPr sz="1886" b="1"/>
            </a:lvl2pPr>
            <a:lvl3pPr marL="862253" indent="0">
              <a:buNone/>
              <a:defRPr sz="1698" b="1"/>
            </a:lvl3pPr>
            <a:lvl4pPr marL="1293380" indent="0">
              <a:buNone/>
              <a:defRPr sz="1509" b="1"/>
            </a:lvl4pPr>
            <a:lvl5pPr marL="1724505" indent="0">
              <a:buNone/>
              <a:defRPr sz="1509" b="1"/>
            </a:lvl5pPr>
            <a:lvl6pPr marL="2155631" indent="0">
              <a:buNone/>
              <a:defRPr sz="1509" b="1"/>
            </a:lvl6pPr>
            <a:lvl7pPr marL="2586759" indent="0">
              <a:buNone/>
              <a:defRPr sz="1509" b="1"/>
            </a:lvl7pPr>
            <a:lvl8pPr marL="3017885" indent="0">
              <a:buNone/>
              <a:defRPr sz="1509" b="1"/>
            </a:lvl8pPr>
            <a:lvl9pPr marL="3449011" indent="0">
              <a:buNone/>
              <a:defRPr sz="1509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80" y="13700202"/>
            <a:ext cx="14315313" cy="24890370"/>
          </a:xfrm>
        </p:spPr>
        <p:txBody>
          <a:bodyPr/>
          <a:lstStyle>
            <a:lvl1pPr>
              <a:defRPr sz="2263"/>
            </a:lvl1pPr>
            <a:lvl2pPr>
              <a:defRPr sz="1886"/>
            </a:lvl2pPr>
            <a:lvl3pPr>
              <a:defRPr sz="1698"/>
            </a:lvl3pPr>
            <a:lvl4pPr>
              <a:defRPr sz="1509"/>
            </a:lvl4pPr>
            <a:lvl5pPr>
              <a:defRPr sz="1509"/>
            </a:lvl5pPr>
            <a:lvl6pPr>
              <a:defRPr sz="1509"/>
            </a:lvl6pPr>
            <a:lvl7pPr>
              <a:defRPr sz="1509"/>
            </a:lvl7pPr>
            <a:lvl8pPr>
              <a:defRPr sz="1509"/>
            </a:lvl8pPr>
            <a:lvl9pPr>
              <a:defRPr sz="150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7" y="9670147"/>
            <a:ext cx="14320934" cy="4030057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1126" indent="0">
              <a:buNone/>
              <a:defRPr sz="1886" b="1"/>
            </a:lvl2pPr>
            <a:lvl3pPr marL="862253" indent="0">
              <a:buNone/>
              <a:defRPr sz="1698" b="1"/>
            </a:lvl3pPr>
            <a:lvl4pPr marL="1293380" indent="0">
              <a:buNone/>
              <a:defRPr sz="1509" b="1"/>
            </a:lvl4pPr>
            <a:lvl5pPr marL="1724505" indent="0">
              <a:buNone/>
              <a:defRPr sz="1509" b="1"/>
            </a:lvl5pPr>
            <a:lvl6pPr marL="2155631" indent="0">
              <a:buNone/>
              <a:defRPr sz="1509" b="1"/>
            </a:lvl6pPr>
            <a:lvl7pPr marL="2586759" indent="0">
              <a:buNone/>
              <a:defRPr sz="1509" b="1"/>
            </a:lvl7pPr>
            <a:lvl8pPr marL="3017885" indent="0">
              <a:buNone/>
              <a:defRPr sz="1509" b="1"/>
            </a:lvl8pPr>
            <a:lvl9pPr marL="3449011" indent="0">
              <a:buNone/>
              <a:defRPr sz="1509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7" y="13700202"/>
            <a:ext cx="14320934" cy="24890370"/>
          </a:xfrm>
        </p:spPr>
        <p:txBody>
          <a:bodyPr/>
          <a:lstStyle>
            <a:lvl1pPr>
              <a:defRPr sz="2263"/>
            </a:lvl1pPr>
            <a:lvl2pPr>
              <a:defRPr sz="1886"/>
            </a:lvl2pPr>
            <a:lvl3pPr>
              <a:defRPr sz="1698"/>
            </a:lvl3pPr>
            <a:lvl4pPr>
              <a:defRPr sz="1509"/>
            </a:lvl4pPr>
            <a:lvl5pPr>
              <a:defRPr sz="1509"/>
            </a:lvl5pPr>
            <a:lvl6pPr>
              <a:defRPr sz="1509"/>
            </a:lvl6pPr>
            <a:lvl7pPr>
              <a:defRPr sz="1509"/>
            </a:lvl7pPr>
            <a:lvl8pPr>
              <a:defRPr sz="1509"/>
            </a:lvl8pPr>
            <a:lvl9pPr>
              <a:defRPr sz="150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30/08/2023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30/08/2023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30/08/2023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72" y="1720030"/>
            <a:ext cx="10659141" cy="7320109"/>
          </a:xfrm>
        </p:spPr>
        <p:txBody>
          <a:bodyPr anchor="b"/>
          <a:lstStyle>
            <a:lvl1pPr algn="l">
              <a:defRPr sz="1886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34" y="1720050"/>
            <a:ext cx="18112107" cy="36870550"/>
          </a:xfrm>
        </p:spPr>
        <p:txBody>
          <a:bodyPr/>
          <a:lstStyle>
            <a:lvl1pPr>
              <a:defRPr sz="3018"/>
            </a:lvl1pPr>
            <a:lvl2pPr>
              <a:defRPr sz="2640"/>
            </a:lvl2pPr>
            <a:lvl3pPr>
              <a:defRPr sz="2263"/>
            </a:lvl3pPr>
            <a:lvl4pPr>
              <a:defRPr sz="1886"/>
            </a:lvl4pPr>
            <a:lvl5pPr>
              <a:defRPr sz="1886"/>
            </a:lvl5pPr>
            <a:lvl6pPr>
              <a:defRPr sz="1886"/>
            </a:lvl6pPr>
            <a:lvl7pPr>
              <a:defRPr sz="1886"/>
            </a:lvl7pPr>
            <a:lvl8pPr>
              <a:defRPr sz="1886"/>
            </a:lvl8pPr>
            <a:lvl9pPr>
              <a:defRPr sz="1886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72" y="9040151"/>
            <a:ext cx="10659141" cy="29550440"/>
          </a:xfrm>
        </p:spPr>
        <p:txBody>
          <a:bodyPr/>
          <a:lstStyle>
            <a:lvl1pPr marL="0" indent="0">
              <a:buNone/>
              <a:defRPr sz="1321"/>
            </a:lvl1pPr>
            <a:lvl2pPr marL="431126" indent="0">
              <a:buNone/>
              <a:defRPr sz="1132"/>
            </a:lvl2pPr>
            <a:lvl3pPr marL="862253" indent="0">
              <a:buNone/>
              <a:defRPr sz="943"/>
            </a:lvl3pPr>
            <a:lvl4pPr marL="1293380" indent="0">
              <a:buNone/>
              <a:defRPr sz="849"/>
            </a:lvl4pPr>
            <a:lvl5pPr marL="1724505" indent="0">
              <a:buNone/>
              <a:defRPr sz="849"/>
            </a:lvl5pPr>
            <a:lvl6pPr marL="2155631" indent="0">
              <a:buNone/>
              <a:defRPr sz="849"/>
            </a:lvl6pPr>
            <a:lvl7pPr marL="2586759" indent="0">
              <a:buNone/>
              <a:defRPr sz="849"/>
            </a:lvl7pPr>
            <a:lvl8pPr marL="3017885" indent="0">
              <a:buNone/>
              <a:defRPr sz="849"/>
            </a:lvl8pPr>
            <a:lvl9pPr marL="3449011" indent="0">
              <a:buNone/>
              <a:defRPr sz="849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30/08/2023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30240464"/>
            <a:ext cx="19439574" cy="3570060"/>
          </a:xfrm>
        </p:spPr>
        <p:txBody>
          <a:bodyPr anchor="b"/>
          <a:lstStyle>
            <a:lvl1pPr algn="l">
              <a:defRPr sz="1886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860058"/>
            <a:ext cx="19439574" cy="25920383"/>
          </a:xfrm>
        </p:spPr>
        <p:txBody>
          <a:bodyPr/>
          <a:lstStyle>
            <a:lvl1pPr marL="0" indent="0">
              <a:buNone/>
              <a:defRPr sz="3018"/>
            </a:lvl1pPr>
            <a:lvl2pPr marL="431126" indent="0">
              <a:buNone/>
              <a:defRPr sz="2640"/>
            </a:lvl2pPr>
            <a:lvl3pPr marL="862253" indent="0">
              <a:buNone/>
              <a:defRPr sz="2263"/>
            </a:lvl3pPr>
            <a:lvl4pPr marL="1293380" indent="0">
              <a:buNone/>
              <a:defRPr sz="1886"/>
            </a:lvl4pPr>
            <a:lvl5pPr marL="1724505" indent="0">
              <a:buNone/>
              <a:defRPr sz="1886"/>
            </a:lvl5pPr>
            <a:lvl6pPr marL="2155631" indent="0">
              <a:buNone/>
              <a:defRPr sz="1886"/>
            </a:lvl6pPr>
            <a:lvl7pPr marL="2586759" indent="0">
              <a:buNone/>
              <a:defRPr sz="1886"/>
            </a:lvl7pPr>
            <a:lvl8pPr marL="3017885" indent="0">
              <a:buNone/>
              <a:defRPr sz="1886"/>
            </a:lvl8pPr>
            <a:lvl9pPr marL="3449011" indent="0">
              <a:buNone/>
              <a:defRPr sz="1886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33810524"/>
            <a:ext cx="19439574" cy="5070070"/>
          </a:xfrm>
        </p:spPr>
        <p:txBody>
          <a:bodyPr/>
          <a:lstStyle>
            <a:lvl1pPr marL="0" indent="0">
              <a:buNone/>
              <a:defRPr sz="1321"/>
            </a:lvl1pPr>
            <a:lvl2pPr marL="431126" indent="0">
              <a:buNone/>
              <a:defRPr sz="1132"/>
            </a:lvl2pPr>
            <a:lvl3pPr marL="862253" indent="0">
              <a:buNone/>
              <a:defRPr sz="943"/>
            </a:lvl3pPr>
            <a:lvl4pPr marL="1293380" indent="0">
              <a:buNone/>
              <a:defRPr sz="849"/>
            </a:lvl4pPr>
            <a:lvl5pPr marL="1724505" indent="0">
              <a:buNone/>
              <a:defRPr sz="849"/>
            </a:lvl5pPr>
            <a:lvl6pPr marL="2155631" indent="0">
              <a:buNone/>
              <a:defRPr sz="849"/>
            </a:lvl6pPr>
            <a:lvl7pPr marL="2586759" indent="0">
              <a:buNone/>
              <a:defRPr sz="849"/>
            </a:lvl7pPr>
            <a:lvl8pPr marL="3017885" indent="0">
              <a:buNone/>
              <a:defRPr sz="849"/>
            </a:lvl8pPr>
            <a:lvl9pPr marL="3449011" indent="0">
              <a:buNone/>
              <a:defRPr sz="849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30/08/2023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9" y="1730032"/>
            <a:ext cx="29159361" cy="720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9" y="10080166"/>
            <a:ext cx="29159361" cy="28510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6" y="40040621"/>
            <a:ext cx="7559835" cy="2300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730C-3F1D-476B-8314-B9F394CA15CA}" type="datetimeFigureOut">
              <a:rPr lang="pt-BR" smtClean="0"/>
              <a:pPr/>
              <a:t>30/08/2023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67" y="40040621"/>
            <a:ext cx="10259773" cy="2300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2" y="40040621"/>
            <a:ext cx="7559835" cy="2300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3784F60-9EDD-7CFE-F035-B56A142E62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45917" y="512799"/>
            <a:ext cx="10374417" cy="86301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ctr" defTabSz="862253" rtl="0" eaLnBrk="1" latinLnBrk="0" hangingPunct="1">
        <a:spcBef>
          <a:spcPct val="0"/>
        </a:spcBef>
        <a:buNone/>
        <a:defRPr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344" indent="-323344" algn="l" defTabSz="862253" rtl="0" eaLnBrk="1" latinLnBrk="0" hangingPunct="1">
        <a:spcBef>
          <a:spcPct val="20000"/>
        </a:spcBef>
        <a:buFont typeface="Arial" pitchFamily="34" charset="0"/>
        <a:buChar char="•"/>
        <a:defRPr sz="3018" kern="1200">
          <a:solidFill>
            <a:schemeClr val="tx1"/>
          </a:solidFill>
          <a:latin typeface="+mn-lt"/>
          <a:ea typeface="+mn-ea"/>
          <a:cs typeface="+mn-cs"/>
        </a:defRPr>
      </a:lvl1pPr>
      <a:lvl2pPr marL="700581" indent="-269454" algn="l" defTabSz="862253" rtl="0" eaLnBrk="1" latinLnBrk="0" hangingPunct="1">
        <a:spcBef>
          <a:spcPct val="20000"/>
        </a:spcBef>
        <a:buFont typeface="Arial" pitchFamily="34" charset="0"/>
        <a:buChar char="–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077816" indent="-215563" algn="l" defTabSz="862253" rtl="0" eaLnBrk="1" latinLnBrk="0" hangingPunct="1">
        <a:spcBef>
          <a:spcPct val="20000"/>
        </a:spcBef>
        <a:buFont typeface="Arial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3pPr>
      <a:lvl4pPr marL="1508942" indent="-215563" algn="l" defTabSz="862253" rtl="0" eaLnBrk="1" latinLnBrk="0" hangingPunct="1">
        <a:spcBef>
          <a:spcPct val="20000"/>
        </a:spcBef>
        <a:buFont typeface="Arial" pitchFamily="34" charset="0"/>
        <a:buChar char="–"/>
        <a:defRPr sz="1886" kern="1200">
          <a:solidFill>
            <a:schemeClr val="tx1"/>
          </a:solidFill>
          <a:latin typeface="+mn-lt"/>
          <a:ea typeface="+mn-ea"/>
          <a:cs typeface="+mn-cs"/>
        </a:defRPr>
      </a:lvl4pPr>
      <a:lvl5pPr marL="1940069" indent="-215563" algn="l" defTabSz="862253" rtl="0" eaLnBrk="1" latinLnBrk="0" hangingPunct="1">
        <a:spcBef>
          <a:spcPct val="20000"/>
        </a:spcBef>
        <a:buFont typeface="Arial" pitchFamily="34" charset="0"/>
        <a:buChar char="»"/>
        <a:defRPr sz="1886" kern="1200">
          <a:solidFill>
            <a:schemeClr val="tx1"/>
          </a:solidFill>
          <a:latin typeface="+mn-lt"/>
          <a:ea typeface="+mn-ea"/>
          <a:cs typeface="+mn-cs"/>
        </a:defRPr>
      </a:lvl5pPr>
      <a:lvl6pPr marL="2371196" indent="-215563" algn="l" defTabSz="862253" rtl="0" eaLnBrk="1" latinLnBrk="0" hangingPunct="1">
        <a:spcBef>
          <a:spcPct val="20000"/>
        </a:spcBef>
        <a:buFont typeface="Arial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6pPr>
      <a:lvl7pPr marL="2802321" indent="-215563" algn="l" defTabSz="862253" rtl="0" eaLnBrk="1" latinLnBrk="0" hangingPunct="1">
        <a:spcBef>
          <a:spcPct val="20000"/>
        </a:spcBef>
        <a:buFont typeface="Arial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7pPr>
      <a:lvl8pPr marL="3233448" indent="-215563" algn="l" defTabSz="862253" rtl="0" eaLnBrk="1" latinLnBrk="0" hangingPunct="1">
        <a:spcBef>
          <a:spcPct val="20000"/>
        </a:spcBef>
        <a:buFont typeface="Arial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8pPr>
      <a:lvl9pPr marL="3664575" indent="-215563" algn="l" defTabSz="862253" rtl="0" eaLnBrk="1" latinLnBrk="0" hangingPunct="1">
        <a:spcBef>
          <a:spcPct val="20000"/>
        </a:spcBef>
        <a:buFont typeface="Arial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62253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1pPr>
      <a:lvl2pPr marL="431126" algn="l" defTabSz="862253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2pPr>
      <a:lvl3pPr marL="862253" algn="l" defTabSz="862253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3pPr>
      <a:lvl4pPr marL="1293380" algn="l" defTabSz="862253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4pPr>
      <a:lvl5pPr marL="1724505" algn="l" defTabSz="862253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5pPr>
      <a:lvl6pPr marL="2155631" algn="l" defTabSz="862253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6pPr>
      <a:lvl7pPr marL="2586759" algn="l" defTabSz="862253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7pPr>
      <a:lvl8pPr marL="3017885" algn="l" defTabSz="862253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8pPr>
      <a:lvl9pPr marL="3449011" algn="l" defTabSz="862253" rtl="0" eaLnBrk="1" latinLnBrk="0" hangingPunct="1">
        <a:defRPr sz="16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243" y="2772648"/>
            <a:ext cx="11499504" cy="3967329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5588" y="2976744"/>
            <a:ext cx="15189280" cy="3763233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3360870" y="7676904"/>
            <a:ext cx="25775783" cy="1962926"/>
          </a:xfrm>
          <a:prstGeom prst="rect">
            <a:avLst/>
          </a:prstGeom>
          <a:ln>
            <a:noFill/>
          </a:ln>
        </p:spPr>
        <p:txBody>
          <a:bodyPr vert="horz" lIns="94702" tIns="93211" rIns="94702" bIns="93211" rtlCol="0" anchor="t" anchorCtr="0">
            <a:normAutofit/>
          </a:bodyPr>
          <a:lstStyle>
            <a:lvl1pPr algn="ctr" defTabSz="970023" rtl="0" eaLnBrk="1" latinLnBrk="0" hangingPunct="1">
              <a:spcBef>
                <a:spcPct val="0"/>
              </a:spcBef>
              <a:buNone/>
              <a:defRPr sz="46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/>
              <a:t>TÍTULO DO PROJETO OU PROGRAMA </a:t>
            </a:r>
            <a:br>
              <a:rPr lang="pt-BR" sz="4800" b="1" dirty="0"/>
            </a:br>
            <a:r>
              <a:rPr lang="pt-BR" sz="4267" b="1" dirty="0">
                <a:cs typeface="Calibri"/>
              </a:rPr>
              <a:t>Título da Ação (Quando apresentado ações parciais do Programa/Projeto)</a:t>
            </a:r>
            <a:endParaRPr lang="pt-BR" sz="4800" b="1" dirty="0">
              <a:cs typeface="Calibri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A6FF2AF-6B3F-E1E4-1393-B2749885F501}"/>
              </a:ext>
            </a:extLst>
          </p:cNvPr>
          <p:cNvSpPr txBox="1"/>
          <p:nvPr/>
        </p:nvSpPr>
        <p:spPr>
          <a:xfrm>
            <a:off x="3311753" y="9956086"/>
            <a:ext cx="25775783" cy="694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911" b="1" dirty="0">
                <a:ea typeface="+mj-lt"/>
                <a:cs typeface="+mj-lt"/>
              </a:rPr>
              <a:t>BOLSISTA(S)/ACADÊMICO(S):  ORIENTADOR/COORDENADORA: DEMAIS AUTORES.</a:t>
            </a:r>
            <a:endParaRPr lang="pt-BR" sz="3911" b="1" dirty="0">
              <a:cs typeface="Calibri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9AD63B1-AA0A-527B-4D7A-BD2C6A42D12E}"/>
              </a:ext>
            </a:extLst>
          </p:cNvPr>
          <p:cNvSpPr txBox="1"/>
          <p:nvPr/>
        </p:nvSpPr>
        <p:spPr>
          <a:xfrm>
            <a:off x="4569358" y="12296620"/>
            <a:ext cx="23260571" cy="1897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911" b="1" dirty="0">
                <a:solidFill>
                  <a:srgbClr val="0070C0"/>
                </a:solidFill>
              </a:rPr>
              <a:t>(Sugere-se que no corpo do poster estejam contemplados os mesmos itens do resumo expandido</a:t>
            </a:r>
            <a:r>
              <a:rPr lang="pt-BR" sz="3911" b="1" dirty="0">
                <a:solidFill>
                  <a:srgbClr val="0070C0"/>
                </a:solidFill>
                <a:cs typeface="Calibri"/>
              </a:rPr>
              <a:t>.)</a:t>
            </a:r>
          </a:p>
          <a:p>
            <a:pPr algn="ctr"/>
            <a:endParaRPr lang="pt-BR" sz="3911" b="1" dirty="0">
              <a:solidFill>
                <a:srgbClr val="00B050"/>
              </a:solidFill>
              <a:cs typeface="Calibri"/>
            </a:endParaRPr>
          </a:p>
          <a:p>
            <a:pPr algn="ctr"/>
            <a:r>
              <a:rPr lang="pt-BR" sz="3911" b="1" dirty="0">
                <a:solidFill>
                  <a:srgbClr val="00B050"/>
                </a:solidFill>
                <a:cs typeface="Calibri"/>
              </a:rPr>
              <a:t>(</a:t>
            </a:r>
            <a:r>
              <a:rPr lang="pt-BR" sz="3911" b="1" dirty="0" err="1">
                <a:solidFill>
                  <a:srgbClr val="00B050"/>
                </a:solidFill>
                <a:cs typeface="Calibri"/>
              </a:rPr>
              <a:t>Template</a:t>
            </a:r>
            <a:r>
              <a:rPr lang="pt-BR" sz="3911" b="1" dirty="0">
                <a:solidFill>
                  <a:srgbClr val="00B050"/>
                </a:solidFill>
                <a:cs typeface="Calibri"/>
              </a:rPr>
              <a:t> 90x120cm)</a:t>
            </a:r>
          </a:p>
        </p:txBody>
      </p:sp>
    </p:spTree>
    <p:extLst>
      <p:ext uri="{BB962C8B-B14F-4D97-AF65-F5344CB8AC3E}">
        <p14:creationId xmlns:p14="http://schemas.microsoft.com/office/powerpoint/2010/main" val="394437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190bee1-42b9-4362-9dc8-2229f310bd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86399F21440F54B81A4893F74DA4F94" ma:contentTypeVersion="14" ma:contentTypeDescription="Crie um novo documento." ma:contentTypeScope="" ma:versionID="d429d8cb8390459f1a4b077842cf324c">
  <xsd:schema xmlns:xsd="http://www.w3.org/2001/XMLSchema" xmlns:xs="http://www.w3.org/2001/XMLSchema" xmlns:p="http://schemas.microsoft.com/office/2006/metadata/properties" xmlns:ns3="03f302f1-8385-4b47-b4da-efe960dc451d" xmlns:ns4="0190bee1-42b9-4362-9dc8-2229f310bd34" targetNamespace="http://schemas.microsoft.com/office/2006/metadata/properties" ma:root="true" ma:fieldsID="89c384bb9dbee87d89a0b80b63aed7ba" ns3:_="" ns4:_="">
    <xsd:import namespace="03f302f1-8385-4b47-b4da-efe960dc451d"/>
    <xsd:import namespace="0190bee1-42b9-4362-9dc8-2229f310bd3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3:SharingHintHash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302f1-8385-4b47-b4da-efe960dc45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Dica de Compartilhamento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90bee1-42b9-4362-9dc8-2229f310b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B2512C-A417-403A-A346-BBEBD6DC272A}">
  <ds:schemaRefs>
    <ds:schemaRef ds:uri="http://schemas.microsoft.com/office/2006/documentManagement/types"/>
    <ds:schemaRef ds:uri="03f302f1-8385-4b47-b4da-efe960dc451d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0190bee1-42b9-4362-9dc8-2229f310bd3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ADCC165-E2D3-4023-BE55-1826BFBC20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85903D-E22C-49AF-A8B5-6EC6FA2F6E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f302f1-8385-4b47-b4da-efe960dc451d"/>
    <ds:schemaRef ds:uri="0190bee1-42b9-4362-9dc8-2229f310bd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</TotalTime>
  <Words>58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Trabalhos da Categoria: Neuroreabilitação</dc:title>
  <dc:creator>.</dc:creator>
  <cp:lastModifiedBy>FERNANDA KARLA METELSKI</cp:lastModifiedBy>
  <cp:revision>266</cp:revision>
  <dcterms:created xsi:type="dcterms:W3CDTF">2012-06-25T20:02:38Z</dcterms:created>
  <dcterms:modified xsi:type="dcterms:W3CDTF">2023-08-30T18:39:24Z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0x010100886399F21440F54B81A4893F74DA4F94</vt:lpwstr>
  </property>
</Properties>
</file>