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7"/>
  </p:notesMasterIdLst>
  <p:sldIdLst>
    <p:sldId id="256" r:id="rId2"/>
    <p:sldId id="257" r:id="rId3"/>
    <p:sldId id="258" r:id="rId4"/>
    <p:sldId id="259" r:id="rId5"/>
    <p:sldId id="260" r:id="rId6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42" d="100"/>
          <a:sy n="142" d="100"/>
        </p:scale>
        <p:origin x="714" y="11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0.xml"/><Relationship Id="rId5" Type="http://schemas.openxmlformats.org/officeDocument/2006/relationships/image" Target="../media/image3.png"/><Relationship Id="rId4" Type="http://schemas.openxmlformats.org/officeDocument/2006/relationships/image" Target="../media/image2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.jp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.jp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/>
        </p:nvSpPr>
        <p:spPr>
          <a:xfrm>
            <a:off x="0" y="1927650"/>
            <a:ext cx="9144000" cy="644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400" b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Título do Trabalho/Projeto/Programa</a:t>
            </a:r>
            <a:endParaRPr sz="2400" b="1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55" name="Google Shape;55;p13"/>
          <p:cNvSpPr txBox="1"/>
          <p:nvPr/>
        </p:nvSpPr>
        <p:spPr>
          <a:xfrm>
            <a:off x="800" y="2621200"/>
            <a:ext cx="9144000" cy="97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800" i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Autores; Orientador. (Nome do apresentador deverá estar sublinhado)</a:t>
            </a: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800" i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Departamento:</a:t>
            </a: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800" i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Modalidade:</a:t>
            </a:r>
            <a:endParaRPr sz="1800" i="1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cxnSp>
        <p:nvCxnSpPr>
          <p:cNvPr id="56" name="Google Shape;56;p13"/>
          <p:cNvCxnSpPr/>
          <p:nvPr/>
        </p:nvCxnSpPr>
        <p:spPr>
          <a:xfrm>
            <a:off x="-25300" y="851534"/>
            <a:ext cx="9181800" cy="0"/>
          </a:xfrm>
          <a:prstGeom prst="straightConnector1">
            <a:avLst/>
          </a:prstGeom>
          <a:noFill/>
          <a:ln w="9525" cap="flat" cmpd="sng">
            <a:solidFill>
              <a:srgbClr val="274E13"/>
            </a:solidFill>
            <a:prstDash val="solid"/>
            <a:round/>
            <a:headEnd type="none" w="med" len="med"/>
            <a:tailEnd type="none" w="med" len="med"/>
          </a:ln>
        </p:spPr>
      </p:cxnSp>
      <p:pic>
        <p:nvPicPr>
          <p:cNvPr id="60" name="Google Shape;60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813288" y="125770"/>
            <a:ext cx="959812" cy="654012"/>
          </a:xfrm>
          <a:prstGeom prst="rect">
            <a:avLst/>
          </a:prstGeom>
          <a:noFill/>
          <a:ln>
            <a:noFill/>
          </a:ln>
        </p:spPr>
      </p:pic>
      <p:pic>
        <p:nvPicPr>
          <p:cNvPr id="61" name="Google Shape;61;p13" title="SEPE.jpeg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6475142" y="62987"/>
            <a:ext cx="913324" cy="724639"/>
          </a:xfrm>
          <a:prstGeom prst="rect">
            <a:avLst/>
          </a:prstGeom>
          <a:noFill/>
          <a:ln>
            <a:noFill/>
          </a:ln>
        </p:spPr>
      </p:pic>
      <p:pic>
        <p:nvPicPr>
          <p:cNvPr id="62" name="Google Shape;62;p13" title="Udesc60Anos_CEO_cor_horizontal_com_descritivo - Copy.png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77757" y="4759162"/>
            <a:ext cx="1952235" cy="32271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oogle Shape;62;p13" title="Udesc60Anos_CEO_cor_horizontal_com_descritivo - Copy.png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77757" y="4759162"/>
            <a:ext cx="1952235" cy="322713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Google Shape;61;p13" title="SEPE.jpe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475142" y="62987"/>
            <a:ext cx="913324" cy="724639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Google Shape;60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7813288" y="125770"/>
            <a:ext cx="959812" cy="654012"/>
          </a:xfrm>
          <a:prstGeom prst="rect">
            <a:avLst/>
          </a:prstGeom>
          <a:noFill/>
          <a:ln>
            <a:noFill/>
          </a:ln>
        </p:spPr>
      </p:pic>
      <p:sp>
        <p:nvSpPr>
          <p:cNvPr id="14" name="Título 13"/>
          <p:cNvSpPr>
            <a:spLocks noGrp="1"/>
          </p:cNvSpPr>
          <p:nvPr>
            <p:ph type="title"/>
          </p:nvPr>
        </p:nvSpPr>
        <p:spPr>
          <a:xfrm>
            <a:off x="311700" y="445025"/>
            <a:ext cx="6163442" cy="572700"/>
          </a:xfrm>
        </p:spPr>
        <p:txBody>
          <a:bodyPr>
            <a:normAutofit fontScale="90000"/>
          </a:bodyPr>
          <a:lstStyle/>
          <a:p>
            <a:endParaRPr lang="pt-BR" dirty="0"/>
          </a:p>
        </p:txBody>
      </p:sp>
      <p:sp>
        <p:nvSpPr>
          <p:cNvPr id="15" name="Espaço Reservado para Texto 14"/>
          <p:cNvSpPr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</p:spPr>
        <p:txBody>
          <a:bodyPr/>
          <a:lstStyle/>
          <a:p>
            <a:pPr marL="139700" indent="0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9872370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oogle Shape;62;p13" title="Udesc60Anos_CEO_cor_horizontal_com_descritivo - Copy.png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77757" y="4759162"/>
            <a:ext cx="1952235" cy="322713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Google Shape;61;p13" title="SEPE.jpe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475142" y="62987"/>
            <a:ext cx="913324" cy="724639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Google Shape;60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7813288" y="125770"/>
            <a:ext cx="959812" cy="654012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Título 7"/>
          <p:cNvSpPr>
            <a:spLocks noGrp="1"/>
          </p:cNvSpPr>
          <p:nvPr>
            <p:ph type="title"/>
          </p:nvPr>
        </p:nvSpPr>
        <p:spPr>
          <a:xfrm>
            <a:off x="311700" y="445025"/>
            <a:ext cx="6074232" cy="572700"/>
          </a:xfrm>
        </p:spPr>
        <p:txBody>
          <a:bodyPr>
            <a:normAutofit fontScale="90000"/>
          </a:bodyPr>
          <a:lstStyle/>
          <a:p>
            <a:endParaRPr lang="pt-BR" dirty="0"/>
          </a:p>
        </p:txBody>
      </p:sp>
      <p:sp>
        <p:nvSpPr>
          <p:cNvPr id="9" name="Espaço Reservado para Texto 8"/>
          <p:cNvSpPr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</p:spPr>
        <p:txBody>
          <a:bodyPr/>
          <a:lstStyle/>
          <a:p>
            <a:pPr marL="139700" indent="0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9126168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oogle Shape;62;p13" title="Udesc60Anos_CEO_cor_horizontal_com_descritivo - Copy.png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77757" y="4759162"/>
            <a:ext cx="1952235" cy="322713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Google Shape;61;p13" title="SEPE.jpe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475142" y="62987"/>
            <a:ext cx="913324" cy="724639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Google Shape;60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7813288" y="125770"/>
            <a:ext cx="959812" cy="654012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Título 7"/>
          <p:cNvSpPr>
            <a:spLocks noGrp="1"/>
          </p:cNvSpPr>
          <p:nvPr>
            <p:ph type="title"/>
          </p:nvPr>
        </p:nvSpPr>
        <p:spPr>
          <a:xfrm>
            <a:off x="311700" y="445025"/>
            <a:ext cx="6163442" cy="572700"/>
          </a:xfrm>
        </p:spPr>
        <p:txBody>
          <a:bodyPr>
            <a:normAutofit fontScale="90000"/>
          </a:bodyPr>
          <a:lstStyle/>
          <a:p>
            <a:endParaRPr lang="pt-BR" dirty="0"/>
          </a:p>
        </p:txBody>
      </p:sp>
      <p:sp>
        <p:nvSpPr>
          <p:cNvPr id="9" name="Espaço Reservado para Texto 8"/>
          <p:cNvSpPr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</p:spPr>
        <p:txBody>
          <a:bodyPr/>
          <a:lstStyle/>
          <a:p>
            <a:pPr marL="139700" indent="0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547348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oogle Shape;62;p13" title="Udesc60Anos_CEO_cor_horizontal_com_descritivo - Copy.png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77757" y="4759162"/>
            <a:ext cx="1952235" cy="322713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Google Shape;61;p13" title="SEPE.jpe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400800" y="40684"/>
            <a:ext cx="987666" cy="724639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Google Shape;60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7813288" y="81165"/>
            <a:ext cx="959812" cy="654012"/>
          </a:xfrm>
          <a:prstGeom prst="rect">
            <a:avLst/>
          </a:prstGeom>
          <a:noFill/>
          <a:ln>
            <a:noFill/>
          </a:ln>
        </p:spPr>
      </p:pic>
      <p:sp>
        <p:nvSpPr>
          <p:cNvPr id="9" name="Título 8"/>
          <p:cNvSpPr>
            <a:spLocks noGrp="1"/>
          </p:cNvSpPr>
          <p:nvPr>
            <p:ph type="title"/>
          </p:nvPr>
        </p:nvSpPr>
        <p:spPr>
          <a:xfrm>
            <a:off x="311700" y="445025"/>
            <a:ext cx="6089100" cy="572700"/>
          </a:xfrm>
        </p:spPr>
        <p:txBody>
          <a:bodyPr>
            <a:normAutofit fontScale="90000"/>
          </a:bodyPr>
          <a:lstStyle/>
          <a:p>
            <a:endParaRPr lang="pt-BR" dirty="0"/>
          </a:p>
        </p:txBody>
      </p:sp>
      <p:sp>
        <p:nvSpPr>
          <p:cNvPr id="10" name="Espaço Reservado para Texto 9"/>
          <p:cNvSpPr>
            <a:spLocks noGrp="1"/>
          </p:cNvSpPr>
          <p:nvPr>
            <p:ph type="body" idx="1"/>
          </p:nvPr>
        </p:nvSpPr>
        <p:spPr>
          <a:xfrm>
            <a:off x="311699" y="1152475"/>
            <a:ext cx="8579539" cy="3416400"/>
          </a:xfrm>
        </p:spPr>
        <p:txBody>
          <a:bodyPr/>
          <a:lstStyle/>
          <a:p>
            <a:pPr marL="139700" indent="0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83516836"/>
      </p:ext>
    </p:extLst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</TotalTime>
  <Words>23</Words>
  <Application>Microsoft Office PowerPoint</Application>
  <PresentationFormat>Apresentação na tela (16:9)</PresentationFormat>
  <Paragraphs>4</Paragraphs>
  <Slides>5</Slides>
  <Notes>1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5</vt:i4>
      </vt:variant>
    </vt:vector>
  </HeadingPairs>
  <TitlesOfParts>
    <vt:vector size="8" baseType="lpstr">
      <vt:lpstr>Arial</vt:lpstr>
      <vt:lpstr>Times New Roman</vt:lpstr>
      <vt:lpstr>Simple Light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Rosana</dc:creator>
  <cp:lastModifiedBy>ELISANGELA ARGENTA ZANATTA</cp:lastModifiedBy>
  <cp:revision>3</cp:revision>
  <dcterms:modified xsi:type="dcterms:W3CDTF">2025-08-13T19:14:34Z</dcterms:modified>
</cp:coreProperties>
</file>