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5538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0456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6370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9400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1927650"/>
            <a:ext cx="9144000" cy="6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Plano de Trabalho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7757" y="2638451"/>
            <a:ext cx="9144000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Bolsista; Orientador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</a:t>
            </a:r>
          </a:p>
        </p:txBody>
      </p:sp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4DDDCC2-B04D-4E99-97A9-DF4AF1BB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00" y="0"/>
            <a:ext cx="9169299" cy="8859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4DDDCC2-B04D-4E99-97A9-DF4AF1BB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00" y="0"/>
            <a:ext cx="9169299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7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4DDDCC2-B04D-4E99-97A9-DF4AF1BB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00" y="0"/>
            <a:ext cx="9169299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12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4DDDCC2-B04D-4E99-97A9-DF4AF1BB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00" y="0"/>
            <a:ext cx="9169299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3"/>
          <p:cNvCxnSpPr/>
          <p:nvPr/>
        </p:nvCxnSpPr>
        <p:spPr>
          <a:xfrm>
            <a:off x="-25300" y="851534"/>
            <a:ext cx="9181800" cy="0"/>
          </a:xfrm>
          <a:prstGeom prst="straightConnector1">
            <a:avLst/>
          </a:prstGeom>
          <a:noFill/>
          <a:ln w="952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2" name="Google Shape;62;p13" title="Udesc60Anos_CEO_cor_horizontal_com_descritivo - Cop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57" y="4759162"/>
            <a:ext cx="1952235" cy="322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4DDDCC2-B04D-4E99-97A9-DF4AF1BB8A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00" y="0"/>
            <a:ext cx="9169299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6388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9</Words>
  <Application>Microsoft Office PowerPoint</Application>
  <PresentationFormat>Apresentação na tela (16:9)</PresentationFormat>
  <Paragraphs>3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Rosana</dc:creator>
  <cp:lastModifiedBy>ELISANGELA ARGENTA ZANATTA</cp:lastModifiedBy>
  <cp:revision>5</cp:revision>
  <dcterms:modified xsi:type="dcterms:W3CDTF">2025-08-29T18:53:47Z</dcterms:modified>
</cp:coreProperties>
</file>