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4810"/>
    <a:srgbClr val="3D5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>
        <p:scale>
          <a:sx n="71" d="100"/>
          <a:sy n="71" d="100"/>
        </p:scale>
        <p:origin x="-7698" y="-3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48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24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13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619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24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96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71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9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2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2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6BB17-95F6-4D70-B3F0-54CBCD13D5CD}" type="datetimeFigureOut">
              <a:rPr lang="pt-BR" smtClean="0"/>
              <a:t>28/08/2019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680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-1" y="9361863"/>
            <a:ext cx="32399288" cy="253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Vitor Luiz MOLOSSE¹*, Alexandre da SILVA²</a:t>
            </a:r>
          </a:p>
          <a:p>
            <a:pPr algn="ctr">
              <a:lnSpc>
                <a:spcPct val="110000"/>
              </a:lnSpc>
            </a:pPr>
            <a:r>
              <a:rPr lang="pt-BR" alt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*autor para correspondência: vitor@email.com</a:t>
            </a:r>
          </a:p>
          <a:p>
            <a:pPr algn="ctr">
              <a:lnSpc>
                <a:spcPct val="110000"/>
              </a:lnSpc>
            </a:pPr>
            <a:r>
              <a:rPr lang="pt-BR" alt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¹ ²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Informações sobre autores e instituições. </a:t>
            </a:r>
            <a:r>
              <a:rPr lang="pt-B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: Setor de Zootecnia - INSTITUIÇÃO, Cidade e Estado, Brasil. Bolsista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CNPq/Capes</a:t>
            </a:r>
            <a:r>
              <a:rPr lang="pt-BR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8691938" y="12970935"/>
            <a:ext cx="15015411" cy="0"/>
          </a:xfrm>
          <a:prstGeom prst="line">
            <a:avLst/>
          </a:prstGeom>
          <a:ln>
            <a:solidFill>
              <a:srgbClr val="3D5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ítulo 1"/>
          <p:cNvSpPr txBox="1">
            <a:spLocks/>
          </p:cNvSpPr>
          <p:nvPr/>
        </p:nvSpPr>
        <p:spPr>
          <a:xfrm>
            <a:off x="1168170" y="13871487"/>
            <a:ext cx="14211752" cy="988774"/>
          </a:xfrm>
          <a:prstGeom prst="rect">
            <a:avLst/>
          </a:prstGeom>
          <a:solidFill>
            <a:srgbClr val="164810"/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21" name="Título 1"/>
          <p:cNvSpPr txBox="1">
            <a:spLocks/>
          </p:cNvSpPr>
          <p:nvPr/>
        </p:nvSpPr>
        <p:spPr>
          <a:xfrm>
            <a:off x="17056913" y="13871487"/>
            <a:ext cx="14211752" cy="988774"/>
          </a:xfrm>
          <a:prstGeom prst="rect">
            <a:avLst/>
          </a:prstGeom>
          <a:solidFill>
            <a:srgbClr val="164810"/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</p:txBody>
      </p:sp>
      <p:sp>
        <p:nvSpPr>
          <p:cNvPr id="22" name="Título 1"/>
          <p:cNvSpPr txBox="1">
            <a:spLocks/>
          </p:cNvSpPr>
          <p:nvPr/>
        </p:nvSpPr>
        <p:spPr>
          <a:xfrm>
            <a:off x="1168170" y="16166977"/>
            <a:ext cx="14211752" cy="988774"/>
          </a:xfrm>
          <a:prstGeom prst="rect">
            <a:avLst/>
          </a:prstGeom>
          <a:solidFill>
            <a:srgbClr val="164810"/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e Métodos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17056913" y="16268332"/>
            <a:ext cx="14211752" cy="988774"/>
          </a:xfrm>
          <a:prstGeom prst="rect">
            <a:avLst/>
          </a:prstGeom>
          <a:solidFill>
            <a:srgbClr val="164810"/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4" name="Título 1"/>
          <p:cNvSpPr txBox="1">
            <a:spLocks/>
          </p:cNvSpPr>
          <p:nvPr/>
        </p:nvSpPr>
        <p:spPr>
          <a:xfrm>
            <a:off x="17056913" y="18665177"/>
            <a:ext cx="14211752" cy="988774"/>
          </a:xfrm>
          <a:prstGeom prst="rect">
            <a:avLst/>
          </a:prstGeom>
          <a:solidFill>
            <a:srgbClr val="164810"/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grpSp>
        <p:nvGrpSpPr>
          <p:cNvPr id="8" name="Agrupar 7"/>
          <p:cNvGrpSpPr/>
          <p:nvPr/>
        </p:nvGrpSpPr>
        <p:grpSpPr>
          <a:xfrm>
            <a:off x="0" y="-33373"/>
            <a:ext cx="32399287" cy="8369450"/>
            <a:chOff x="0" y="-33373"/>
            <a:chExt cx="32399287" cy="8369450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891"/>
            <a:stretch/>
          </p:blipFill>
          <p:spPr>
            <a:xfrm>
              <a:off x="0" y="0"/>
              <a:ext cx="12522185" cy="8336077"/>
            </a:xfrm>
            <a:prstGeom prst="rect">
              <a:avLst/>
            </a:prstGeom>
          </p:spPr>
        </p:pic>
        <p:pic>
          <p:nvPicPr>
            <p:cNvPr id="6" name="Imagem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437"/>
            <a:stretch/>
          </p:blipFill>
          <p:spPr>
            <a:xfrm flipH="1">
              <a:off x="12522184" y="-33302"/>
              <a:ext cx="11041199" cy="8369308"/>
            </a:xfrm>
            <a:prstGeom prst="rect">
              <a:avLst/>
            </a:prstGeom>
          </p:spPr>
        </p:pic>
        <p:pic>
          <p:nvPicPr>
            <p:cNvPr id="16" name="Imagem 1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00"/>
            <a:stretch/>
          </p:blipFill>
          <p:spPr>
            <a:xfrm>
              <a:off x="23563384" y="-33373"/>
              <a:ext cx="8835903" cy="8369308"/>
            </a:xfrm>
            <a:prstGeom prst="rect">
              <a:avLst/>
            </a:prstGeom>
          </p:spPr>
        </p:pic>
      </p:grpSp>
      <p:sp>
        <p:nvSpPr>
          <p:cNvPr id="26" name="CaixaDeTexto 25"/>
          <p:cNvSpPr txBox="1"/>
          <p:nvPr/>
        </p:nvSpPr>
        <p:spPr>
          <a:xfrm>
            <a:off x="7325329" y="2037362"/>
            <a:ext cx="1900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BANNER TRABALHO CIENTÍFICO</a:t>
            </a:r>
          </a:p>
          <a:p>
            <a:pPr algn="ctr"/>
            <a:r>
              <a:rPr lang="pt-BR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  <a:p>
            <a:pPr algn="ctr"/>
            <a:r>
              <a:rPr lang="pt-BR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CALIBRI (CORPO) </a:t>
            </a:r>
          </a:p>
          <a:p>
            <a:pPr algn="ctr"/>
            <a:r>
              <a:rPr lang="pt-BR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(TAMANHO DE FONTE MÍNIMO DE 66)</a:t>
            </a:r>
          </a:p>
        </p:txBody>
      </p:sp>
      <p:sp>
        <p:nvSpPr>
          <p:cNvPr id="9" name="Retângulo 8"/>
          <p:cNvSpPr/>
          <p:nvPr/>
        </p:nvSpPr>
        <p:spPr>
          <a:xfrm>
            <a:off x="27361662" y="1301261"/>
            <a:ext cx="4009292" cy="4888523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7361660" y="3022247"/>
            <a:ext cx="40092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/>
              <a:t>Logo, DA SUA INSTITUIÇÃO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965691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74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 LUIZ MOLOSSE</dc:creator>
  <cp:lastModifiedBy>Diogo Luiz de Alcantara Lopes</cp:lastModifiedBy>
  <cp:revision>7</cp:revision>
  <dcterms:created xsi:type="dcterms:W3CDTF">2019-06-06T01:31:06Z</dcterms:created>
  <dcterms:modified xsi:type="dcterms:W3CDTF">2019-08-28T12:45:32Z</dcterms:modified>
</cp:coreProperties>
</file>