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404050" cy="43205400"/>
  <p:notesSz cx="6794500" cy="9906000"/>
  <p:defaultTextStyle>
    <a:defPPr>
      <a:defRPr lang="pt-BR"/>
    </a:defPPr>
    <a:lvl1pPr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2159000" indent="-1701800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4319588" indent="-3405188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6480175" indent="-5108575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8640763" indent="-6811963" algn="l" defTabSz="4319588" rtl="0" eaLnBrk="0" fontAlgn="base" hangingPunct="0">
      <a:spcBef>
        <a:spcPct val="0"/>
      </a:spcBef>
      <a:spcAft>
        <a:spcPct val="0"/>
      </a:spcAft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C54"/>
    <a:srgbClr val="FFFF99"/>
    <a:srgbClr val="981C1C"/>
    <a:srgbClr val="A9639F"/>
    <a:srgbClr val="A263A9"/>
    <a:srgbClr val="00CC99"/>
    <a:srgbClr val="FF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3588" y="156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2 Grupo">
            <a:extLst>
              <a:ext uri="{FF2B5EF4-FFF2-40B4-BE49-F238E27FC236}">
                <a16:creationId xmlns:a16="http://schemas.microsoft.com/office/drawing/2014/main" id="{47AED686-1427-482D-91EA-24C9EABA6A2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39498588"/>
            <a:ext cx="32499300" cy="3689350"/>
            <a:chOff x="0" y="39498784"/>
            <a:chExt cx="32500025" cy="3689652"/>
          </a:xfrm>
        </p:grpSpPr>
        <p:cxnSp>
          <p:nvCxnSpPr>
            <p:cNvPr id="3" name="Conector reto 7">
              <a:extLst>
                <a:ext uri="{FF2B5EF4-FFF2-40B4-BE49-F238E27FC236}">
                  <a16:creationId xmlns:a16="http://schemas.microsoft.com/office/drawing/2014/main" id="{24D91FF1-0423-4F09-BF4A-4443B7CADA8F}"/>
                </a:ext>
              </a:extLst>
            </p:cNvPr>
            <p:cNvCxnSpPr/>
            <p:nvPr userDrawn="1"/>
          </p:nvCxnSpPr>
          <p:spPr>
            <a:xfrm>
              <a:off x="1647862" y="39498784"/>
              <a:ext cx="30852163" cy="0"/>
            </a:xfrm>
            <a:prstGeom prst="line">
              <a:avLst/>
            </a:prstGeom>
            <a:ln w="76200"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4" name="Conector reto 8">
              <a:extLst>
                <a:ext uri="{FF2B5EF4-FFF2-40B4-BE49-F238E27FC236}">
                  <a16:creationId xmlns:a16="http://schemas.microsoft.com/office/drawing/2014/main" id="{D80749D0-5A65-47CA-A73C-A71B6D4BA4D7}"/>
                </a:ext>
              </a:extLst>
            </p:cNvPr>
            <p:cNvCxnSpPr/>
            <p:nvPr userDrawn="1"/>
          </p:nvCxnSpPr>
          <p:spPr>
            <a:xfrm>
              <a:off x="0" y="42153301"/>
              <a:ext cx="32500025" cy="0"/>
            </a:xfrm>
            <a:prstGeom prst="line">
              <a:avLst/>
            </a:prstGeom>
            <a:ln w="127000"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5" name="CaixaDeTexto 9">
              <a:extLst>
                <a:ext uri="{FF2B5EF4-FFF2-40B4-BE49-F238E27FC236}">
                  <a16:creationId xmlns:a16="http://schemas.microsoft.com/office/drawing/2014/main" id="{031D9782-05AC-4E90-A52B-56EFCDF4B465}"/>
                </a:ext>
              </a:extLst>
            </p:cNvPr>
            <p:cNvSpPr txBox="1"/>
            <p:nvPr userDrawn="1"/>
          </p:nvSpPr>
          <p:spPr>
            <a:xfrm>
              <a:off x="1638337" y="39630557"/>
              <a:ext cx="16940591" cy="7842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432054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sz="4500" b="1" dirty="0">
                  <a:solidFill>
                    <a:srgbClr val="FFCC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</a:rPr>
                <a:t>Congresso Brasileiro Interdisciplinar de Promoção da Saúde</a:t>
              </a:r>
            </a:p>
          </p:txBody>
        </p:sp>
        <p:sp>
          <p:nvSpPr>
            <p:cNvPr id="6" name="Retângulo 10">
              <a:extLst>
                <a:ext uri="{FF2B5EF4-FFF2-40B4-BE49-F238E27FC236}">
                  <a16:creationId xmlns:a16="http://schemas.microsoft.com/office/drawing/2014/main" id="{7B2BFF5A-F596-461C-9E28-8A32D7B20A89}"/>
                </a:ext>
              </a:extLst>
            </p:cNvPr>
            <p:cNvSpPr/>
            <p:nvPr userDrawn="1"/>
          </p:nvSpPr>
          <p:spPr>
            <a:xfrm>
              <a:off x="0" y="42359693"/>
              <a:ext cx="32404773" cy="828743"/>
            </a:xfrm>
            <a:prstGeom prst="rect">
              <a:avLst/>
            </a:prstGeom>
            <a:solidFill>
              <a:srgbClr val="00CC99"/>
            </a:solidFill>
            <a:ln>
              <a:solidFill>
                <a:srgbClr val="00CC99"/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54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/>
            </a:p>
          </p:txBody>
        </p:sp>
      </p:grpSp>
      <p:pic>
        <p:nvPicPr>
          <p:cNvPr id="7" name="Picture 2" descr="http://www.cesumar.br/imagens/cabecalho_2013_tv.jpg">
            <a:extLst>
              <a:ext uri="{FF2B5EF4-FFF2-40B4-BE49-F238E27FC236}">
                <a16:creationId xmlns:a16="http://schemas.microsoft.com/office/drawing/2014/main" id="{FD57C8F4-E695-40E4-BAA8-3BDD9CFFA2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" t="20621" r="61726" b="43024"/>
          <a:stretch>
            <a:fillRect/>
          </a:stretch>
        </p:blipFill>
        <p:spPr bwMode="auto">
          <a:xfrm>
            <a:off x="1700213" y="41068625"/>
            <a:ext cx="3932237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12">
            <a:extLst>
              <a:ext uri="{FF2B5EF4-FFF2-40B4-BE49-F238E27FC236}">
                <a16:creationId xmlns:a16="http://schemas.microsoft.com/office/drawing/2014/main" id="{3D60E23F-DD43-4E8B-B7E7-E4AF24A354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00213" y="40412988"/>
            <a:ext cx="825341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pt-BR" altLang="pt-BR" sz="3000" b="1">
                <a:solidFill>
                  <a:srgbClr val="00CC99"/>
                </a:solidFill>
              </a:rPr>
              <a:t>04 a 07 novembro 2014 – Maringá – Paraná - Brasil</a:t>
            </a:r>
          </a:p>
        </p:txBody>
      </p:sp>
      <p:sp>
        <p:nvSpPr>
          <p:cNvPr id="9" name="Retângulo 13">
            <a:extLst>
              <a:ext uri="{FF2B5EF4-FFF2-40B4-BE49-F238E27FC236}">
                <a16:creationId xmlns:a16="http://schemas.microsoft.com/office/drawing/2014/main" id="{352A90B6-664E-42AA-B3B4-C057B5E08775}"/>
              </a:ext>
            </a:extLst>
          </p:cNvPr>
          <p:cNvSpPr/>
          <p:nvPr userDrawn="1"/>
        </p:nvSpPr>
        <p:spPr>
          <a:xfrm>
            <a:off x="95250" y="-19050"/>
            <a:ext cx="32404050" cy="6526213"/>
          </a:xfrm>
          <a:prstGeom prst="rect">
            <a:avLst/>
          </a:prstGeom>
          <a:solidFill>
            <a:srgbClr val="00CC9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432054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773788-B8E8-4535-8FCC-71C4BCA2C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BC380-578F-47DC-BDA6-174CB08E430C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D786F1-1F14-45E0-9DF2-F36FEEF9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C6C8BD-F9AA-43AA-9CBB-3693AB1F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0807-9FC9-444C-8F7B-F4C76101D00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89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51A962-C041-42FE-9EEA-04E7CEBBC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7401D-CDFE-498F-A857-B1CA088C79E2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968292-64A1-42BE-998B-CD33F3A2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421D1E-A8B2-4255-8C77-0F3B7C04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22A66-2439-46D3-8E7D-ADA74D2AD7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813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DCFF70-A0CE-4EAE-848E-3E8E2F84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2CE1E-E4B2-4203-92DD-498658B3E38B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51C629-D27F-4E70-978C-93892261F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CA6C6B-F9A7-4A62-87F1-3BE779079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B2EC1-C701-4A2A-97F1-BBFA0F61574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471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C1256C-75C0-4AC5-848A-C27202AD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BD5BE-532C-4119-ABD4-CBF5E51DCE6F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BE5969-8AAD-4473-844B-E73CFCC1F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BE074E-9735-4CA0-876D-EDE606F3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41048-21D3-4F8C-8858-AF5CDB7952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2786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0081263"/>
            <a:ext cx="14311789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D1F7E2E3-1A16-41B5-9578-BC5CF1A4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132E8-FEF5-4464-BACA-C85738C9ECEA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6336B50F-47B5-4760-8D2D-8B8B939F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36A1B2D-C9F6-489C-8B99-D25F1E21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E4D3D-2983-47FB-888E-6C70AAD1249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0856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51814D1D-9720-4B27-A716-6FB80C7E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1CF46-2FB9-4C81-B765-A3979C817018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65AA4C86-1FC4-4CEB-BB5B-EFF96623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DCD3D81A-559A-4804-9B93-80E0C45C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D44C8-AF42-40E6-9E43-74B74CB8F1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8752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726CF520-6EAF-4B6E-ACF9-2DD8F6EB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1B1CF-DA77-484D-BE77-8706D856F142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82B0F8BB-359B-404C-9BC3-D540F02EA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1EC7CC85-7DC7-437B-AE69-A4D1E716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E5D33-0369-49B7-81AC-1DD6B51506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2555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9F9EBE84-E5BA-4A5D-9C45-9531D5F4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B83B2-E784-4F58-AE1A-8FE75225C42A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A0025583-8441-4EFE-8DBF-38B00F99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A79FBA8F-F38F-4B04-8D04-9221385CE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76D7-32AA-49FF-AB5C-F2EFA244573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7459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C7AC35F2-4E78-495D-88F9-66515613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5B727-B0D6-4478-9C24-2BC854350D10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5CF69BC2-D7DA-43C1-8AC0-796A1AB7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2355177-D4A4-4DBE-9C73-2008D97B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BF09-CA0C-463C-84DB-CF86C672CAD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36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DF44A970-5F00-4556-A08B-1AF63F1A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F4418-6022-40D2-B8D1-ACD2160B9549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CDF3341-AB40-476A-BD85-577C902B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20D0F5F2-AD61-4392-931B-1F61F60C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36756-39AC-4221-B7CB-E780296C02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180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4E8E6878-900D-4317-8D07-DB0F665F1CD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74200F3B-DD5C-45E0-B52D-36405614A0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B5CEE5-9FED-4299-AAB3-788A779D6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44688"/>
            <a:ext cx="7559675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BBB214-8E0B-43CB-997F-BB0EDCE2C91E}" type="datetimeFigureOut">
              <a:rPr lang="pt-BR"/>
              <a:pPr>
                <a:defRPr/>
              </a:pPr>
              <a:t>08/07/2022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0D9A41-ED1C-4047-8C70-8757F3091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71225" y="40044688"/>
            <a:ext cx="10261600" cy="2300287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320540" eaLnBrk="1" fontAlgn="auto" hangingPunct="1">
              <a:spcBef>
                <a:spcPts val="0"/>
              </a:spcBef>
              <a:spcAft>
                <a:spcPts val="0"/>
              </a:spcAft>
              <a:defRPr sz="5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88A35C-9650-4F2D-89A3-C2247EE42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3538" y="40044688"/>
            <a:ext cx="7559675" cy="2300287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7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E52258-ED98-480A-9165-1B47A32F2D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ctr" defTabSz="4319588" rtl="0" eaLnBrk="0" fontAlgn="base" hangingPunct="0">
        <a:spcBef>
          <a:spcPct val="0"/>
        </a:spcBef>
        <a:spcAft>
          <a:spcPct val="0"/>
        </a:spcAft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2pPr>
      <a:lvl3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3pPr>
      <a:lvl4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4pPr>
      <a:lvl5pPr algn="ctr" defTabSz="4319588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5pPr>
      <a:lvl6pPr marL="4572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6pPr>
      <a:lvl7pPr marL="9144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7pPr>
      <a:lvl8pPr marL="13716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8pPr>
      <a:lvl9pPr marL="1828800" algn="ctr" defTabSz="4319588" rtl="0" fontAlgn="base">
        <a:spcBef>
          <a:spcPct val="0"/>
        </a:spcBef>
        <a:spcAft>
          <a:spcPct val="0"/>
        </a:spcAft>
        <a:defRPr sz="20800">
          <a:solidFill>
            <a:schemeClr val="tx1"/>
          </a:solidFill>
          <a:latin typeface="Calibri" pitchFamily="34" charset="0"/>
        </a:defRPr>
      </a:lvl9pPr>
    </p:titleStyle>
    <p:bodyStyle>
      <a:lvl1pPr marL="1619250" indent="-161925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607" y="8048421"/>
            <a:ext cx="288734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31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425" y="21386676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32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449" y="25635148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MÉTODO</a:t>
            </a:r>
          </a:p>
        </p:txBody>
      </p:sp>
      <p:sp>
        <p:nvSpPr>
          <p:cNvPr id="39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552" y="12431865"/>
            <a:ext cx="110172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algn="ctr" eaLnBrk="1" hangingPunct="1"/>
            <a:endParaRPr lang="pt-BR" alt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6281" y="28606675"/>
            <a:ext cx="1101722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CONCLUSÃO OU CONSIDERAÇÕES FINAIS</a:t>
            </a:r>
          </a:p>
        </p:txBody>
      </p:sp>
      <p:sp>
        <p:nvSpPr>
          <p:cNvPr id="46" name="Retângulo 45"/>
          <p:cNvSpPr/>
          <p:nvPr/>
        </p:nvSpPr>
        <p:spPr>
          <a:xfrm>
            <a:off x="576289" y="39694456"/>
            <a:ext cx="162020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pt-BR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EIXO TEMÁTICO: </a:t>
            </a:r>
            <a:r>
              <a:rPr lang="pt-BR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</a:t>
            </a:r>
            <a:endParaRPr lang="pt-BR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tângulo 46"/>
          <p:cNvSpPr/>
          <p:nvPr/>
        </p:nvSpPr>
        <p:spPr>
          <a:xfrm>
            <a:off x="576289" y="40703915"/>
            <a:ext cx="162020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FINANCIAMENTO (se houver): </a:t>
            </a:r>
            <a:r>
              <a:rPr lang="pt-B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016449" y="22349595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016449" y="26593318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8938552" y="13515286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18866321" y="30934298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aixaDeTexto 24">
            <a:extLst>
              <a:ext uri="{FF2B5EF4-FFF2-40B4-BE49-F238E27FC236}">
                <a16:creationId xmlns:a16="http://schemas.microsoft.com/office/drawing/2014/main" id="{879B146C-D017-4E05-ADF7-099C34367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8552" y="37777592"/>
            <a:ext cx="110172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74261356-04EC-4091-8AE3-67B8E9FA0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6" y="-1"/>
            <a:ext cx="32379393" cy="6847826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6F0FC020-C67D-4477-9822-CBCD1E8E48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62"/>
          <a:stretch/>
        </p:blipFill>
        <p:spPr>
          <a:xfrm>
            <a:off x="24657" y="41713374"/>
            <a:ext cx="32379393" cy="1509317"/>
          </a:xfrm>
          <a:prstGeom prst="rect">
            <a:avLst/>
          </a:prstGeom>
        </p:spPr>
      </p:pic>
      <p:sp>
        <p:nvSpPr>
          <p:cNvPr id="28" name="CaixaDeTexto 6">
            <a:extLst>
              <a:ext uri="{FF2B5EF4-FFF2-40B4-BE49-F238E27FC236}">
                <a16:creationId xmlns:a16="http://schemas.microsoft.com/office/drawing/2014/main" id="{029CE00B-9896-430B-92E4-D9454B87A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2858" y="9471047"/>
            <a:ext cx="16417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5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3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1, Autor 2, Autor 3, Autor 4, Autor 5,  Autor 6 </a:t>
            </a:r>
          </a:p>
        </p:txBody>
      </p:sp>
      <p:sp>
        <p:nvSpPr>
          <p:cNvPr id="29" name="CaixaDeTexto 24">
            <a:extLst>
              <a:ext uri="{FF2B5EF4-FFF2-40B4-BE49-F238E27FC236}">
                <a16:creationId xmlns:a16="http://schemas.microsoft.com/office/drawing/2014/main" id="{718245E8-3E78-459A-B5A3-0E696DA8D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449" y="12435166"/>
            <a:ext cx="11017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pt-B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1C161A0C-C1D9-4296-882B-A8B93A450675}"/>
              </a:ext>
            </a:extLst>
          </p:cNvPr>
          <p:cNvSpPr txBox="1"/>
          <p:nvPr/>
        </p:nvSpPr>
        <p:spPr>
          <a:xfrm>
            <a:off x="2016449" y="13515286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1D12AF22-3D9B-419E-844F-34B7AEECAEF9}"/>
              </a:ext>
            </a:extLst>
          </p:cNvPr>
          <p:cNvSpPr txBox="1"/>
          <p:nvPr/>
        </p:nvSpPr>
        <p:spPr>
          <a:xfrm>
            <a:off x="18866321" y="38568946"/>
            <a:ext cx="11017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</a:t>
            </a:r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1002</TotalTime>
  <Words>45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Rene Faustino Gabriel Junior</dc:creator>
  <cp:lastModifiedBy>WILLIAM XAVIER DE ALMEIDA</cp:lastModifiedBy>
  <cp:revision>137</cp:revision>
  <cp:lastPrinted>2014-06-16T18:15:40Z</cp:lastPrinted>
  <dcterms:created xsi:type="dcterms:W3CDTF">2013-07-22T15:36:31Z</dcterms:created>
  <dcterms:modified xsi:type="dcterms:W3CDTF">2022-07-08T17:28:37Z</dcterms:modified>
</cp:coreProperties>
</file>