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32404050" cy="43205400"/>
  <p:notesSz cx="6794500" cy="9906000"/>
  <p:defaultTextStyle>
    <a:defPPr>
      <a:defRPr lang="pt-BR"/>
    </a:defPPr>
    <a:lvl1pPr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2159000" indent="-1701800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4319588" indent="-3405188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6480175" indent="-5108575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8640763" indent="-6811963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0C54"/>
    <a:srgbClr val="FFFF99"/>
    <a:srgbClr val="981C1C"/>
    <a:srgbClr val="A9639F"/>
    <a:srgbClr val="A263A9"/>
    <a:srgbClr val="00CC99"/>
    <a:srgbClr val="FFCC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4660"/>
  </p:normalViewPr>
  <p:slideViewPr>
    <p:cSldViewPr>
      <p:cViewPr>
        <p:scale>
          <a:sx n="13" d="100"/>
          <a:sy n="13" d="100"/>
        </p:scale>
        <p:origin x="2712" y="254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2 Grupo">
            <a:extLst>
              <a:ext uri="{FF2B5EF4-FFF2-40B4-BE49-F238E27FC236}">
                <a16:creationId xmlns:a16="http://schemas.microsoft.com/office/drawing/2014/main" id="{47AED686-1427-482D-91EA-24C9EABA6A2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39498588"/>
            <a:ext cx="32499300" cy="3689350"/>
            <a:chOff x="0" y="39498784"/>
            <a:chExt cx="32500025" cy="3689652"/>
          </a:xfrm>
        </p:grpSpPr>
        <p:cxnSp>
          <p:nvCxnSpPr>
            <p:cNvPr id="3" name="Conector reto 7">
              <a:extLst>
                <a:ext uri="{FF2B5EF4-FFF2-40B4-BE49-F238E27FC236}">
                  <a16:creationId xmlns:a16="http://schemas.microsoft.com/office/drawing/2014/main" id="{24D91FF1-0423-4F09-BF4A-4443B7CADA8F}"/>
                </a:ext>
              </a:extLst>
            </p:cNvPr>
            <p:cNvCxnSpPr/>
            <p:nvPr userDrawn="1"/>
          </p:nvCxnSpPr>
          <p:spPr>
            <a:xfrm>
              <a:off x="1647862" y="39498784"/>
              <a:ext cx="30852163" cy="0"/>
            </a:xfrm>
            <a:prstGeom prst="line">
              <a:avLst/>
            </a:prstGeom>
            <a:ln w="76200"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" name="Conector reto 8">
              <a:extLst>
                <a:ext uri="{FF2B5EF4-FFF2-40B4-BE49-F238E27FC236}">
                  <a16:creationId xmlns:a16="http://schemas.microsoft.com/office/drawing/2014/main" id="{D80749D0-5A65-47CA-A73C-A71B6D4BA4D7}"/>
                </a:ext>
              </a:extLst>
            </p:cNvPr>
            <p:cNvCxnSpPr/>
            <p:nvPr userDrawn="1"/>
          </p:nvCxnSpPr>
          <p:spPr>
            <a:xfrm>
              <a:off x="0" y="42153301"/>
              <a:ext cx="32500025" cy="0"/>
            </a:xfrm>
            <a:prstGeom prst="line">
              <a:avLst/>
            </a:prstGeom>
            <a:ln w="127000"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5" name="CaixaDeTexto 9">
              <a:extLst>
                <a:ext uri="{FF2B5EF4-FFF2-40B4-BE49-F238E27FC236}">
                  <a16:creationId xmlns:a16="http://schemas.microsoft.com/office/drawing/2014/main" id="{031D9782-05AC-4E90-A52B-56EFCDF4B465}"/>
                </a:ext>
              </a:extLst>
            </p:cNvPr>
            <p:cNvSpPr txBox="1"/>
            <p:nvPr userDrawn="1"/>
          </p:nvSpPr>
          <p:spPr>
            <a:xfrm>
              <a:off x="1638337" y="39630557"/>
              <a:ext cx="16940591" cy="78428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432054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BR" sz="4500" b="1" dirty="0">
                  <a:solidFill>
                    <a:srgbClr val="FFCC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rPr>
                <a:t>Congresso Brasileiro Interdisciplinar de Promoção da Saúde</a:t>
              </a:r>
            </a:p>
          </p:txBody>
        </p:sp>
        <p:sp>
          <p:nvSpPr>
            <p:cNvPr id="6" name="Retângulo 10">
              <a:extLst>
                <a:ext uri="{FF2B5EF4-FFF2-40B4-BE49-F238E27FC236}">
                  <a16:creationId xmlns:a16="http://schemas.microsoft.com/office/drawing/2014/main" id="{7B2BFF5A-F596-461C-9E28-8A32D7B20A89}"/>
                </a:ext>
              </a:extLst>
            </p:cNvPr>
            <p:cNvSpPr/>
            <p:nvPr userDrawn="1"/>
          </p:nvSpPr>
          <p:spPr>
            <a:xfrm>
              <a:off x="0" y="42359693"/>
              <a:ext cx="32404773" cy="828743"/>
            </a:xfrm>
            <a:prstGeom prst="rect">
              <a:avLst/>
            </a:prstGeom>
            <a:solidFill>
              <a:srgbClr val="00CC99"/>
            </a:solidFill>
            <a:ln>
              <a:solidFill>
                <a:srgbClr val="00CC99"/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2054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/>
            </a:p>
          </p:txBody>
        </p:sp>
      </p:grpSp>
      <p:pic>
        <p:nvPicPr>
          <p:cNvPr id="7" name="Picture 2" descr="http://www.cesumar.br/imagens/cabecalho_2013_tv.jpg">
            <a:extLst>
              <a:ext uri="{FF2B5EF4-FFF2-40B4-BE49-F238E27FC236}">
                <a16:creationId xmlns:a16="http://schemas.microsoft.com/office/drawing/2014/main" id="{FD57C8F4-E695-40E4-BAA8-3BDD9CFFA22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1" t="20621" r="61726" b="43024"/>
          <a:stretch>
            <a:fillRect/>
          </a:stretch>
        </p:blipFill>
        <p:spPr bwMode="auto">
          <a:xfrm>
            <a:off x="1700213" y="41068625"/>
            <a:ext cx="3932237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12">
            <a:extLst>
              <a:ext uri="{FF2B5EF4-FFF2-40B4-BE49-F238E27FC236}">
                <a16:creationId xmlns:a16="http://schemas.microsoft.com/office/drawing/2014/main" id="{3D60E23F-DD43-4E8B-B7E7-E4AF24A354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00213" y="40412988"/>
            <a:ext cx="8253412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pt-BR" altLang="pt-BR" sz="3000" b="1">
                <a:solidFill>
                  <a:srgbClr val="00CC99"/>
                </a:solidFill>
              </a:rPr>
              <a:t>04 a 07 novembro 2014 – Maringá – Paraná - Brasil</a:t>
            </a:r>
          </a:p>
        </p:txBody>
      </p:sp>
      <p:sp>
        <p:nvSpPr>
          <p:cNvPr id="9" name="Retângulo 13">
            <a:extLst>
              <a:ext uri="{FF2B5EF4-FFF2-40B4-BE49-F238E27FC236}">
                <a16:creationId xmlns:a16="http://schemas.microsoft.com/office/drawing/2014/main" id="{352A90B6-664E-42AA-B3B4-C057B5E08775}"/>
              </a:ext>
            </a:extLst>
          </p:cNvPr>
          <p:cNvSpPr/>
          <p:nvPr userDrawn="1"/>
        </p:nvSpPr>
        <p:spPr>
          <a:xfrm>
            <a:off x="95250" y="-19050"/>
            <a:ext cx="32404050" cy="6526213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defTabSz="432054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19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773788-B8E8-4535-8FCC-71C4BCA2C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BC380-578F-47DC-BDA6-174CB08E430C}" type="datetimeFigureOut">
              <a:rPr lang="pt-BR"/>
              <a:pPr>
                <a:defRPr/>
              </a:pPr>
              <a:t>05/07/2022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D786F1-1F14-45E0-9DF2-F36FEEF99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BC6C8BD-F9AA-43AA-9CBB-3693AB1FD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60807-9FC9-444C-8F7B-F4C76101D00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1891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2936" y="1730222"/>
            <a:ext cx="7290911" cy="3686460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203" y="1730222"/>
            <a:ext cx="21332666" cy="3686460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51A962-C041-42FE-9EEA-04E7CEBBC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7401D-CDFE-498F-A857-B1CA088C79E2}" type="datetimeFigureOut">
              <a:rPr lang="pt-BR"/>
              <a:pPr>
                <a:defRPr/>
              </a:pPr>
              <a:t>05/07/2022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968292-64A1-42BE-998B-CD33F3A2A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421D1E-A8B2-4255-8C77-0F3B7C049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22A66-2439-46D3-8E7D-ADA74D2AD76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5813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DCFF70-A0CE-4EAE-848E-3E8E2F84E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2CE1E-E4B2-4203-92DD-498658B3E38B}" type="datetimeFigureOut">
              <a:rPr lang="pt-BR"/>
              <a:pPr>
                <a:defRPr/>
              </a:pPr>
              <a:t>05/07/2022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51C629-D27F-4E70-978C-93892261F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CA6C6B-F9A7-4A62-87F1-3BE779079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B2EC1-C701-4A2A-97F1-BBFA0F61574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24718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C1256C-75C0-4AC5-848A-C27202ADE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BD5BE-532C-4119-ABD4-CBF5E51DCE6F}" type="datetimeFigureOut">
              <a:rPr lang="pt-BR"/>
              <a:pPr>
                <a:defRPr/>
              </a:pPr>
              <a:t>05/07/2022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BE5969-8AAD-4473-844B-E73CFCC1F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BE074E-9735-4CA0-876D-EDE606F32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41048-21D3-4F8C-8858-AF5CDB79528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27867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202" y="10081263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72059" y="10081263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D1F7E2E3-1A16-41B5-9578-BC5CF1A46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132E8-FEF5-4464-BACA-C85738C9ECEA}" type="datetimeFigureOut">
              <a:rPr lang="pt-BR"/>
              <a:pPr>
                <a:defRPr/>
              </a:pPr>
              <a:t>05/07/2022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6336B50F-47B5-4760-8D2D-8B8B939F0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D36A1B2D-C9F6-489C-8B99-D25F1E211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E4D3D-2983-47FB-888E-6C70AAD1249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00856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51814D1D-9720-4B27-A716-6FB80C7E1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1CF46-2FB9-4C81-B765-A3979C817018}" type="datetimeFigureOut">
              <a:rPr lang="pt-BR"/>
              <a:pPr>
                <a:defRPr/>
              </a:pPr>
              <a:t>05/07/2022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65AA4C86-1FC4-4CEB-BB5B-EFF96623B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DCD3D81A-559A-4804-9B93-80E0C45C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D44C8-AF42-40E6-9E43-74B74CB8F12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8752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726CF520-6EAF-4B6E-ACF9-2DD8F6EB6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1B1CF-DA77-484D-BE77-8706D856F142}" type="datetimeFigureOut">
              <a:rPr lang="pt-BR"/>
              <a:pPr>
                <a:defRPr/>
              </a:pPr>
              <a:t>05/07/2022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82B0F8BB-359B-404C-9BC3-D540F02EA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1EC7CC85-7DC7-437B-AE69-A4D1E7161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E5D33-0369-49B7-81AC-1DD6B51506B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25553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9F9EBE84-E5BA-4A5D-9C45-9531D5F4A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B83B2-E784-4F58-AE1A-8FE75225C42A}" type="datetimeFigureOut">
              <a:rPr lang="pt-BR"/>
              <a:pPr>
                <a:defRPr/>
              </a:pPr>
              <a:t>05/07/2022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A0025583-8441-4EFE-8DBF-38B00F99C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A79FBA8F-F38F-4B04-8D04-9221385CE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476D7-32AA-49FF-AB5C-F2EFA244573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7459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C7AC35F2-4E78-495D-88F9-66515613E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5B727-B0D6-4478-9C24-2BC854350D10}" type="datetimeFigureOut">
              <a:rPr lang="pt-BR"/>
              <a:pPr>
                <a:defRPr/>
              </a:pPr>
              <a:t>05/07/2022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5CF69BC2-D7DA-43C1-8AC0-796A1AB74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72355177-D4A4-4DBE-9C73-2008D97B1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5BF09-CA0C-463C-84DB-CF86C672CAD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36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DF44A970-5F00-4556-A08B-1AF63F1A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F4418-6022-40D2-B8D1-ACD2160B9549}" type="datetimeFigureOut">
              <a:rPr lang="pt-BR"/>
              <a:pPr>
                <a:defRPr/>
              </a:pPr>
              <a:t>05/07/2022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0CDF3341-AB40-476A-BD85-577C902B1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20D0F5F2-AD61-4392-931B-1F61F60C2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36756-39AC-4221-B7CB-E780296C02F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3180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4E8E6878-900D-4317-8D07-DB0F665F1CD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74200F3B-DD5C-45E0-B52D-36405614A0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B5CEE5-9FED-4299-AAB3-788A779D6C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BBB214-8E0B-43CB-997F-BB0EDCE2C91E}" type="datetimeFigureOut">
              <a:rPr lang="pt-BR"/>
              <a:pPr>
                <a:defRPr/>
              </a:pPr>
              <a:t>05/07/2022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0D9A41-ED1C-4047-8C70-8757F30919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 defTabSz="4320540" eaLnBrk="1" fontAlgn="auto" hangingPunct="1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88A35C-9650-4F2D-89A3-C2247EE42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7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CE52258-ED98-480A-9165-1B47A32F2D0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ctr" defTabSz="4319588" rtl="0" eaLnBrk="0" fontAlgn="base" hangingPunct="0">
        <a:spcBef>
          <a:spcPct val="0"/>
        </a:spcBef>
        <a:spcAft>
          <a:spcPct val="0"/>
        </a:spcAft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2pPr>
      <a:lvl3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3pPr>
      <a:lvl4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4pPr>
      <a:lvl5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5pPr>
      <a:lvl6pPr marL="4572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6pPr>
      <a:lvl7pPr marL="9144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7pPr>
      <a:lvl8pPr marL="13716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8pPr>
      <a:lvl9pPr marL="18288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9pPr>
    </p:titleStyle>
    <p:bodyStyle>
      <a:lvl1pPr marL="1619250" indent="-161925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0263" indent="-107950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ixaDeTexto 6">
            <a:extLst>
              <a:ext uri="{FF2B5EF4-FFF2-40B4-BE49-F238E27FC236}">
                <a16:creationId xmlns:a16="http://schemas.microsoft.com/office/drawing/2014/main" id="{C5118026-A0A2-4B74-8FE6-F3D6C58EC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2858" y="9471047"/>
            <a:ext cx="164179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pt-B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1, Autor 2, Autor 3, Autor 4, Autor 5,  Autor 6 </a:t>
            </a:r>
          </a:p>
        </p:txBody>
      </p:sp>
      <p:sp>
        <p:nvSpPr>
          <p:cNvPr id="30" name="CaixaDeTexto 24">
            <a:extLst>
              <a:ext uri="{FF2B5EF4-FFF2-40B4-BE49-F238E27FC236}">
                <a16:creationId xmlns:a16="http://schemas.microsoft.com/office/drawing/2014/main" id="{879B146C-D017-4E05-ADF7-099C3436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1661" y="12636785"/>
            <a:ext cx="110172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31" name="CaixaDeTexto 24">
            <a:extLst>
              <a:ext uri="{FF2B5EF4-FFF2-40B4-BE49-F238E27FC236}">
                <a16:creationId xmlns:a16="http://schemas.microsoft.com/office/drawing/2014/main" id="{879B146C-D017-4E05-ADF7-099C3436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564" y="22553773"/>
            <a:ext cx="110172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</a:p>
        </p:txBody>
      </p:sp>
      <p:sp>
        <p:nvSpPr>
          <p:cNvPr id="32" name="CaixaDeTexto 24">
            <a:extLst>
              <a:ext uri="{FF2B5EF4-FFF2-40B4-BE49-F238E27FC236}">
                <a16:creationId xmlns:a16="http://schemas.microsoft.com/office/drawing/2014/main" id="{879B146C-D017-4E05-ADF7-099C3436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449" y="26787182"/>
            <a:ext cx="110172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MÉTODO</a:t>
            </a:r>
          </a:p>
        </p:txBody>
      </p:sp>
      <p:sp>
        <p:nvSpPr>
          <p:cNvPr id="39" name="CaixaDeTexto 24">
            <a:extLst>
              <a:ext uri="{FF2B5EF4-FFF2-40B4-BE49-F238E27FC236}">
                <a16:creationId xmlns:a16="http://schemas.microsoft.com/office/drawing/2014/main" id="{879B146C-D017-4E05-ADF7-099C3436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22803" y="12651710"/>
            <a:ext cx="1101722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</a:p>
          <a:p>
            <a:pPr algn="ctr" eaLnBrk="1" hangingPunct="1"/>
            <a:endParaRPr lang="pt-BR" alt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CaixaDeTexto 24">
            <a:extLst>
              <a:ext uri="{FF2B5EF4-FFF2-40B4-BE49-F238E27FC236}">
                <a16:creationId xmlns:a16="http://schemas.microsoft.com/office/drawing/2014/main" id="{879B146C-D017-4E05-ADF7-099C3436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8289" y="28406982"/>
            <a:ext cx="1101722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CONCLUSÃO OU CONSIDERAÇÕES FINAIS</a:t>
            </a:r>
          </a:p>
        </p:txBody>
      </p:sp>
      <p:sp>
        <p:nvSpPr>
          <p:cNvPr id="46" name="Retângulo 45"/>
          <p:cNvSpPr/>
          <p:nvPr/>
        </p:nvSpPr>
        <p:spPr>
          <a:xfrm>
            <a:off x="626346" y="39498149"/>
            <a:ext cx="162020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pt-B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EIXO TEMÁTICO: </a:t>
            </a:r>
            <a:r>
              <a:rPr lang="pt-BR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</a:t>
            </a:r>
            <a:endParaRPr lang="pt-BR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tângulo 46"/>
          <p:cNvSpPr/>
          <p:nvPr/>
        </p:nvSpPr>
        <p:spPr>
          <a:xfrm>
            <a:off x="626346" y="40428790"/>
            <a:ext cx="162020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FINANCIAMENTO (se houver):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</a:t>
            </a:r>
            <a:r>
              <a:rPr 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021661" y="13716905"/>
            <a:ext cx="11017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989588" y="23516692"/>
            <a:ext cx="11017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2016449" y="27745352"/>
            <a:ext cx="11017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8650520" y="30212841"/>
            <a:ext cx="11017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CaixaDeTexto 24">
            <a:extLst>
              <a:ext uri="{FF2B5EF4-FFF2-40B4-BE49-F238E27FC236}">
                <a16:creationId xmlns:a16="http://schemas.microsoft.com/office/drawing/2014/main" id="{FC2EDC95-8AA6-47B6-924B-7A14964D2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9221" y="8477746"/>
            <a:ext cx="288734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89134B5-887B-4869-9058-B255E41B4C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6" y="-1"/>
            <a:ext cx="32379393" cy="6847826"/>
          </a:xfrm>
          <a:prstGeom prst="rect">
            <a:avLst/>
          </a:prstGeom>
        </p:spPr>
      </p:pic>
      <p:pic>
        <p:nvPicPr>
          <p:cNvPr id="26" name="Imagem 25">
            <a:extLst>
              <a:ext uri="{FF2B5EF4-FFF2-40B4-BE49-F238E27FC236}">
                <a16:creationId xmlns:a16="http://schemas.microsoft.com/office/drawing/2014/main" id="{F9738AE5-301C-4730-BB7B-1FADC3FB73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62"/>
          <a:stretch/>
        </p:blipFill>
        <p:spPr>
          <a:xfrm>
            <a:off x="24657" y="41713374"/>
            <a:ext cx="32379393" cy="1509317"/>
          </a:xfrm>
          <a:prstGeom prst="rect">
            <a:avLst/>
          </a:prstGeom>
        </p:spPr>
      </p:pic>
      <p:sp>
        <p:nvSpPr>
          <p:cNvPr id="27" name="CaixaDeTexto 26">
            <a:extLst>
              <a:ext uri="{FF2B5EF4-FFF2-40B4-BE49-F238E27FC236}">
                <a16:creationId xmlns:a16="http://schemas.microsoft.com/office/drawing/2014/main" id="{13F9D5B7-283E-409E-97AC-E70F42ACF73F}"/>
              </a:ext>
            </a:extLst>
          </p:cNvPr>
          <p:cNvSpPr txBox="1"/>
          <p:nvPr/>
        </p:nvSpPr>
        <p:spPr>
          <a:xfrm>
            <a:off x="18822803" y="13801987"/>
            <a:ext cx="11017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1032</TotalTime>
  <Words>41</Words>
  <Application>Microsoft Office PowerPoint</Application>
  <PresentationFormat>Personalizar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Rene Faustino Gabriel Junior</dc:creator>
  <cp:lastModifiedBy>Vanessa Gasparin</cp:lastModifiedBy>
  <cp:revision>136</cp:revision>
  <cp:lastPrinted>2014-06-16T18:15:40Z</cp:lastPrinted>
  <dcterms:created xsi:type="dcterms:W3CDTF">2013-07-22T15:36:31Z</dcterms:created>
  <dcterms:modified xsi:type="dcterms:W3CDTF">2022-07-05T18:51:49Z</dcterms:modified>
</cp:coreProperties>
</file>