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9"/>
  </p:notesMasterIdLst>
  <p:sldIdLst>
    <p:sldId id="256" r:id="rId2"/>
    <p:sldId id="264" r:id="rId3"/>
    <p:sldId id="267" r:id="rId4"/>
    <p:sldId id="268" r:id="rId5"/>
    <p:sldId id="269" r:id="rId6"/>
    <p:sldId id="270" r:id="rId7"/>
    <p:sldId id="27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70" d="100"/>
          <a:sy n="70" d="100"/>
        </p:scale>
        <p:origin x="442" y="44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3E4562-22C7-4A5B-A386-95B71F3C42A1}" type="datetimeFigureOut">
              <a:rPr lang="pt-BR" smtClean="0"/>
              <a:pPr/>
              <a:t>05/07/2022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06FC1-11AD-4A3A-B39C-9C5D47974A4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05595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55F13-7C97-49DD-977E-2E40CC0E2EDE}" type="datetime1">
              <a:rPr lang="pt-BR" smtClean="0"/>
              <a:pPr/>
              <a:t>05/07/2022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1CE22-C102-4F4B-BCBF-7C9691BB8C0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799289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55F13-7C97-49DD-977E-2E40CC0E2EDE}" type="datetime1">
              <a:rPr lang="pt-BR" smtClean="0"/>
              <a:pPr/>
              <a:t>05/07/2022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1CE22-C102-4F4B-BCBF-7C9691BB8C0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6400996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55F13-7C97-49DD-977E-2E40CC0E2EDE}" type="datetime1">
              <a:rPr lang="pt-BR" smtClean="0"/>
              <a:pPr/>
              <a:t>05/07/2022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1CE22-C102-4F4B-BCBF-7C9691BB8C0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6843545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55F13-7C97-49DD-977E-2E40CC0E2EDE}" type="datetime1">
              <a:rPr lang="pt-BR" smtClean="0"/>
              <a:pPr/>
              <a:t>05/07/2022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1CE22-C102-4F4B-BCBF-7C9691BB8C0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13285279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2A8C7-F2F7-42C8-BBCD-8DF2D1F00F67}" type="datetime1">
              <a:rPr lang="pt-BR" smtClean="0"/>
              <a:pPr/>
              <a:t>05/07/2022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1CE22-C102-4F4B-BCBF-7C9691BB8C0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3615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D6987-9B49-4049-807F-0F5309457039}" type="datetime1">
              <a:rPr lang="pt-BR" smtClean="0"/>
              <a:pPr/>
              <a:t>05/07/2022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1CE22-C102-4F4B-BCBF-7C9691BB8C0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82944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72001-0CA3-4D17-8925-BF5E384E5755}" type="datetime1">
              <a:rPr lang="pt-BR" smtClean="0"/>
              <a:pPr/>
              <a:t>05/07/2022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1CE22-C102-4F4B-BCBF-7C9691BB8C0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2520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55F13-7C97-49DD-977E-2E40CC0E2EDE}" type="datetime1">
              <a:rPr lang="pt-BR" smtClean="0"/>
              <a:pPr/>
              <a:t>05/07/2022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1CE22-C102-4F4B-BCBF-7C9691BB8C0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94730055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55F13-7C97-49DD-977E-2E40CC0E2EDE}" type="datetime1">
              <a:rPr lang="pt-BR" smtClean="0"/>
              <a:pPr/>
              <a:t>05/07/2022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1CE22-C102-4F4B-BCBF-7C9691BB8C0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411320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F7BC7-0018-41A2-A318-5A0F263C0901}" type="datetime1">
              <a:rPr lang="pt-BR" smtClean="0"/>
              <a:pPr/>
              <a:t>05/07/2022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1CE22-C102-4F4B-BCBF-7C9691BB8C0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7071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BB966-19E0-4B67-A94F-C35F2E225202}" type="datetime1">
              <a:rPr lang="pt-BR" smtClean="0"/>
              <a:pPr/>
              <a:t>05/07/2022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1CE22-C102-4F4B-BCBF-7C9691BB8C0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78317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D55F13-7C97-49DD-977E-2E40CC0E2EDE}" type="datetime1">
              <a:rPr lang="pt-BR" smtClean="0"/>
              <a:pPr/>
              <a:t>05/07/2022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61CE22-C102-4F4B-BCBF-7C9691BB8C0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5330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E8B24B93-8DDF-42FA-9DA2-26373E3649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3999" y="1732140"/>
            <a:ext cx="9144000" cy="2387600"/>
          </a:xfrm>
        </p:spPr>
        <p:txBody>
          <a:bodyPr>
            <a:normAutofit/>
          </a:bodyPr>
          <a:lstStyle/>
          <a:p>
            <a:r>
              <a:rPr lang="pt-BR" sz="4400" b="1" dirty="0">
                <a:cs typeface="Times New Roman" panose="02020603050405020304" pitchFamily="18" charset="0"/>
              </a:rPr>
              <a:t>TÍTULO DO TRABALHO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944189" y="4363293"/>
            <a:ext cx="9144000" cy="1655762"/>
          </a:xfrm>
        </p:spPr>
        <p:txBody>
          <a:bodyPr/>
          <a:lstStyle/>
          <a:p>
            <a:pPr algn="r"/>
            <a:r>
              <a:rPr lang="pt-BR" dirty="0">
                <a:latin typeface="+mj-lt"/>
                <a:cs typeface="Times New Roman" panose="02020603050405020304" pitchFamily="18" charset="0"/>
              </a:rPr>
              <a:t>Autores</a:t>
            </a:r>
          </a:p>
        </p:txBody>
      </p:sp>
    </p:spTree>
    <p:extLst>
      <p:ext uri="{BB962C8B-B14F-4D97-AF65-F5344CB8AC3E}">
        <p14:creationId xmlns:p14="http://schemas.microsoft.com/office/powerpoint/2010/main" val="17521401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AA7C01-43D8-4016-8C03-1F5AC7271D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INTRODUÇÃO</a:t>
            </a: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E6200731-756C-4798-BFA3-89F9BC13A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1CE22-C102-4F4B-BCBF-7C9691BB8C0E}" type="slidenum">
              <a:rPr lang="pt-BR" smtClean="0"/>
              <a:pPr/>
              <a:t>2</a:t>
            </a:fld>
            <a:endParaRPr lang="pt-BR"/>
          </a:p>
        </p:txBody>
      </p:sp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id="{92B1E704-3C73-448C-97F8-6D76674C47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7" name="Espaço Reservado para Conteúdo 5">
            <a:extLst>
              <a:ext uri="{FF2B5EF4-FFF2-40B4-BE49-F238E27FC236}">
                <a16:creationId xmlns:a16="http://schemas.microsoft.com/office/drawing/2014/main" id="{F77B40D7-6CD6-48F5-B756-88078BD845A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675" t="24340"/>
          <a:stretch/>
        </p:blipFill>
        <p:spPr>
          <a:xfrm>
            <a:off x="11353800" y="0"/>
            <a:ext cx="8382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59542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AA7C01-43D8-4016-8C03-1F5AC7271D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MÉTODO</a:t>
            </a: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E6200731-756C-4798-BFA3-89F9BC13A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1CE22-C102-4F4B-BCBF-7C9691BB8C0E}" type="slidenum">
              <a:rPr lang="pt-BR" smtClean="0"/>
              <a:pPr/>
              <a:t>3</a:t>
            </a:fld>
            <a:endParaRPr lang="pt-BR"/>
          </a:p>
        </p:txBody>
      </p:sp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id="{92B1E704-3C73-448C-97F8-6D76674C47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7" name="Espaço Reservado para Conteúdo 5">
            <a:extLst>
              <a:ext uri="{FF2B5EF4-FFF2-40B4-BE49-F238E27FC236}">
                <a16:creationId xmlns:a16="http://schemas.microsoft.com/office/drawing/2014/main" id="{F77B40D7-6CD6-48F5-B756-88078BD845A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675" t="24340"/>
          <a:stretch/>
        </p:blipFill>
        <p:spPr>
          <a:xfrm>
            <a:off x="11353800" y="0"/>
            <a:ext cx="8382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98897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AA7C01-43D8-4016-8C03-1F5AC7271D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RESULTADOS</a:t>
            </a: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E6200731-756C-4798-BFA3-89F9BC13A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1CE22-C102-4F4B-BCBF-7C9691BB8C0E}" type="slidenum">
              <a:rPr lang="pt-BR" smtClean="0"/>
              <a:pPr/>
              <a:t>4</a:t>
            </a:fld>
            <a:endParaRPr lang="pt-BR"/>
          </a:p>
        </p:txBody>
      </p:sp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id="{92B1E704-3C73-448C-97F8-6D76674C47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7" name="Espaço Reservado para Conteúdo 5">
            <a:extLst>
              <a:ext uri="{FF2B5EF4-FFF2-40B4-BE49-F238E27FC236}">
                <a16:creationId xmlns:a16="http://schemas.microsoft.com/office/drawing/2014/main" id="{F77B40D7-6CD6-48F5-B756-88078BD845A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675" t="24340"/>
          <a:stretch/>
        </p:blipFill>
        <p:spPr>
          <a:xfrm>
            <a:off x="11353800" y="0"/>
            <a:ext cx="8382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44430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AA7C01-43D8-4016-8C03-1F5AC7271D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DISCUSSÃO </a:t>
            </a:r>
            <a:r>
              <a:rPr lang="pt-BR" sz="2000" dirty="0"/>
              <a:t>(se resumo expandido)</a:t>
            </a: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E6200731-756C-4798-BFA3-89F9BC13A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1CE22-C102-4F4B-BCBF-7C9691BB8C0E}" type="slidenum">
              <a:rPr lang="pt-BR" smtClean="0"/>
              <a:pPr/>
              <a:t>5</a:t>
            </a:fld>
            <a:endParaRPr lang="pt-BR"/>
          </a:p>
        </p:txBody>
      </p:sp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id="{92B1E704-3C73-448C-97F8-6D76674C47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7" name="Espaço Reservado para Conteúdo 5">
            <a:extLst>
              <a:ext uri="{FF2B5EF4-FFF2-40B4-BE49-F238E27FC236}">
                <a16:creationId xmlns:a16="http://schemas.microsoft.com/office/drawing/2014/main" id="{F77B40D7-6CD6-48F5-B756-88078BD845A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675" t="24340"/>
          <a:stretch/>
        </p:blipFill>
        <p:spPr>
          <a:xfrm>
            <a:off x="11353800" y="0"/>
            <a:ext cx="8382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0145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AA7C01-43D8-4016-8C03-1F5AC7271D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CONCLUSÃO</a:t>
            </a:r>
            <a:endParaRPr lang="pt-BR" sz="2000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E6200731-756C-4798-BFA3-89F9BC13A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1CE22-C102-4F4B-BCBF-7C9691BB8C0E}" type="slidenum">
              <a:rPr lang="pt-BR" smtClean="0"/>
              <a:pPr/>
              <a:t>6</a:t>
            </a:fld>
            <a:endParaRPr lang="pt-BR"/>
          </a:p>
        </p:txBody>
      </p:sp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id="{92B1E704-3C73-448C-97F8-6D76674C47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7" name="Espaço Reservado para Conteúdo 5">
            <a:extLst>
              <a:ext uri="{FF2B5EF4-FFF2-40B4-BE49-F238E27FC236}">
                <a16:creationId xmlns:a16="http://schemas.microsoft.com/office/drawing/2014/main" id="{F77B40D7-6CD6-48F5-B756-88078BD845A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675" t="24340"/>
          <a:stretch/>
        </p:blipFill>
        <p:spPr>
          <a:xfrm>
            <a:off x="11353800" y="0"/>
            <a:ext cx="8382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84977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AA7C01-43D8-4016-8C03-1F5AC7271D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REFERÊNCIAS </a:t>
            </a:r>
            <a:r>
              <a:rPr lang="pt-BR" sz="2000" dirty="0"/>
              <a:t>(se resumo expandido)</a:t>
            </a: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E6200731-756C-4798-BFA3-89F9BC13A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1CE22-C102-4F4B-BCBF-7C9691BB8C0E}" type="slidenum">
              <a:rPr lang="pt-BR" smtClean="0"/>
              <a:pPr/>
              <a:t>7</a:t>
            </a:fld>
            <a:endParaRPr lang="pt-BR"/>
          </a:p>
        </p:txBody>
      </p:sp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id="{92B1E704-3C73-448C-97F8-6D76674C47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7" name="Espaço Reservado para Conteúdo 5">
            <a:extLst>
              <a:ext uri="{FF2B5EF4-FFF2-40B4-BE49-F238E27FC236}">
                <a16:creationId xmlns:a16="http://schemas.microsoft.com/office/drawing/2014/main" id="{F77B40D7-6CD6-48F5-B756-88078BD845A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675" t="24340"/>
          <a:stretch/>
        </p:blipFill>
        <p:spPr>
          <a:xfrm>
            <a:off x="11353800" y="0"/>
            <a:ext cx="8382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78784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Candara">
      <a:majorFont>
        <a:latin typeface="Candara" panose="020E0502030303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ndara" panose="020E0502030303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</TotalTime>
  <Words>26</Words>
  <Application>Microsoft Office PowerPoint</Application>
  <PresentationFormat>Widescreen</PresentationFormat>
  <Paragraphs>14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Candara</vt:lpstr>
      <vt:lpstr>Times New Roman</vt:lpstr>
      <vt:lpstr>Office Theme</vt:lpstr>
      <vt:lpstr>TÍTULO DO TRABALHO</vt:lpstr>
      <vt:lpstr>INTRODUÇÃO</vt:lpstr>
      <vt:lpstr>MÉTODO</vt:lpstr>
      <vt:lpstr>RESULTADOS</vt:lpstr>
      <vt:lpstr>DISCUSSÃO (se resumo expandido)</vt:lpstr>
      <vt:lpstr>CONCLUSÃO</vt:lpstr>
      <vt:lpstr>REFERÊNCIAS (se resumo expandido)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do trabalho</dc:title>
  <dc:creator>Vanessa Gasparin</dc:creator>
  <cp:lastModifiedBy>Vanessa Gasparin</cp:lastModifiedBy>
  <cp:revision>12</cp:revision>
  <dcterms:created xsi:type="dcterms:W3CDTF">2021-05-26T18:38:23Z</dcterms:created>
  <dcterms:modified xsi:type="dcterms:W3CDTF">2022-07-05T19:00:03Z</dcterms:modified>
</cp:coreProperties>
</file>