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sldIdLst>
    <p:sldId id="256" r:id="rId2"/>
    <p:sldId id="264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442" y="4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E4562-22C7-4A5B-A386-95B71F3C42A1}" type="datetimeFigureOut">
              <a:rPr lang="pt-BR" smtClean="0"/>
              <a:pPr/>
              <a:t>05/07/2022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06FC1-11AD-4A3A-B39C-9C5D47974A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55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F13-7C97-49DD-977E-2E40CC0E2EDE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79928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F13-7C97-49DD-977E-2E40CC0E2EDE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4009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F13-7C97-49DD-977E-2E40CC0E2EDE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84354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F13-7C97-49DD-977E-2E40CC0E2EDE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328527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A8C7-F2F7-42C8-BBCD-8DF2D1F00F67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61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6987-9B49-4049-807F-0F5309457039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94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2001-0CA3-4D17-8925-BF5E384E5755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52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F13-7C97-49DD-977E-2E40CC0E2EDE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73005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5F13-7C97-49DD-977E-2E40CC0E2EDE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113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F7BC7-0018-41A2-A318-5A0F263C0901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7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BB966-19E0-4B67-A94F-C35F2E225202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31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5F13-7C97-49DD-977E-2E40CC0E2EDE}" type="datetime1">
              <a:rPr lang="pt-BR" smtClean="0"/>
              <a:pPr/>
              <a:t>05/07/2022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1CE22-C102-4F4B-BCBF-7C9691BB8C0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33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E8B24B93-8DDF-42FA-9DA2-26373E364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999" y="1732140"/>
            <a:ext cx="9144000" cy="2387600"/>
          </a:xfrm>
        </p:spPr>
        <p:txBody>
          <a:bodyPr>
            <a:normAutofit/>
          </a:bodyPr>
          <a:lstStyle/>
          <a:p>
            <a:r>
              <a:rPr lang="pt-BR" sz="4400" b="1" dirty="0"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4189" y="4363293"/>
            <a:ext cx="9144000" cy="1655762"/>
          </a:xfrm>
        </p:spPr>
        <p:txBody>
          <a:bodyPr/>
          <a:lstStyle/>
          <a:p>
            <a:pPr algn="r"/>
            <a:r>
              <a:rPr lang="pt-BR" dirty="0">
                <a:latin typeface="+mj-lt"/>
                <a:cs typeface="Times New Roman" panose="02020603050405020304" pitchFamily="18" charset="0"/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75214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A7C01-43D8-4016-8C03-1F5AC727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200731-756C-4798-BFA3-89F9BC13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2B1E704-3C73-448C-97F8-6D76674C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Espaço Reservado para Conteúdo 5">
            <a:extLst>
              <a:ext uri="{FF2B5EF4-FFF2-40B4-BE49-F238E27FC236}">
                <a16:creationId xmlns:a16="http://schemas.microsoft.com/office/drawing/2014/main" id="{F77B40D7-6CD6-48F5-B756-88078BD845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75" t="24340"/>
          <a:stretch/>
        </p:blipFill>
        <p:spPr>
          <a:xfrm>
            <a:off x="11353800" y="0"/>
            <a:ext cx="838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5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A7C01-43D8-4016-8C03-1F5AC727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200731-756C-4798-BFA3-89F9BC13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2B1E704-3C73-448C-97F8-6D76674C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Espaço Reservado para Conteúdo 5">
            <a:extLst>
              <a:ext uri="{FF2B5EF4-FFF2-40B4-BE49-F238E27FC236}">
                <a16:creationId xmlns:a16="http://schemas.microsoft.com/office/drawing/2014/main" id="{F77B40D7-6CD6-48F5-B756-88078BD845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75" t="24340"/>
          <a:stretch/>
        </p:blipFill>
        <p:spPr>
          <a:xfrm>
            <a:off x="11353800" y="0"/>
            <a:ext cx="838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8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A7C01-43D8-4016-8C03-1F5AC727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200731-756C-4798-BFA3-89F9BC13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2B1E704-3C73-448C-97F8-6D76674C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Espaço Reservado para Conteúdo 5">
            <a:extLst>
              <a:ext uri="{FF2B5EF4-FFF2-40B4-BE49-F238E27FC236}">
                <a16:creationId xmlns:a16="http://schemas.microsoft.com/office/drawing/2014/main" id="{F77B40D7-6CD6-48F5-B756-88078BD845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75" t="24340"/>
          <a:stretch/>
        </p:blipFill>
        <p:spPr>
          <a:xfrm>
            <a:off x="11353800" y="0"/>
            <a:ext cx="838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4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A7C01-43D8-4016-8C03-1F5AC727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DISCUSSÃO </a:t>
            </a:r>
            <a:r>
              <a:rPr lang="pt-BR" sz="2000" dirty="0"/>
              <a:t>(se resumo expandido)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200731-756C-4798-BFA3-89F9BC13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2B1E704-3C73-448C-97F8-6D76674C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Espaço Reservado para Conteúdo 5">
            <a:extLst>
              <a:ext uri="{FF2B5EF4-FFF2-40B4-BE49-F238E27FC236}">
                <a16:creationId xmlns:a16="http://schemas.microsoft.com/office/drawing/2014/main" id="{F77B40D7-6CD6-48F5-B756-88078BD845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75" t="24340"/>
          <a:stretch/>
        </p:blipFill>
        <p:spPr>
          <a:xfrm>
            <a:off x="11353800" y="0"/>
            <a:ext cx="838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1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A7C01-43D8-4016-8C03-1F5AC727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200731-756C-4798-BFA3-89F9BC13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2B1E704-3C73-448C-97F8-6D76674C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Espaço Reservado para Conteúdo 5">
            <a:extLst>
              <a:ext uri="{FF2B5EF4-FFF2-40B4-BE49-F238E27FC236}">
                <a16:creationId xmlns:a16="http://schemas.microsoft.com/office/drawing/2014/main" id="{F77B40D7-6CD6-48F5-B756-88078BD845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75" t="24340"/>
          <a:stretch/>
        </p:blipFill>
        <p:spPr>
          <a:xfrm>
            <a:off x="11353800" y="0"/>
            <a:ext cx="838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9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A7C01-43D8-4016-8C03-1F5AC727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</a:t>
            </a:r>
            <a:r>
              <a:rPr lang="pt-BR" sz="2000" dirty="0"/>
              <a:t>(se resumo expandido)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6200731-756C-4798-BFA3-89F9BC13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1CE22-C102-4F4B-BCBF-7C9691BB8C0E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2B1E704-3C73-448C-97F8-6D76674C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Espaço Reservado para Conteúdo 5">
            <a:extLst>
              <a:ext uri="{FF2B5EF4-FFF2-40B4-BE49-F238E27FC236}">
                <a16:creationId xmlns:a16="http://schemas.microsoft.com/office/drawing/2014/main" id="{F77B40D7-6CD6-48F5-B756-88078BD845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75" t="24340"/>
          <a:stretch/>
        </p:blipFill>
        <p:spPr>
          <a:xfrm>
            <a:off x="11353800" y="0"/>
            <a:ext cx="838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87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Candara</vt:lpstr>
      <vt:lpstr>Times New Roman</vt:lpstr>
      <vt:lpstr>Office Theme</vt:lpstr>
      <vt:lpstr>TÍTULO DO TRABALHO</vt:lpstr>
      <vt:lpstr>INTRODUÇÃO</vt:lpstr>
      <vt:lpstr>MÉTODO</vt:lpstr>
      <vt:lpstr>RESULTADOS</vt:lpstr>
      <vt:lpstr>DISCUSSÃO (se resumo expandido)</vt:lpstr>
      <vt:lpstr>CONCLUSÃO</vt:lpstr>
      <vt:lpstr>REFERÊNCIAS (se resumo expandido)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Vanessa Gasparin</dc:creator>
  <cp:lastModifiedBy>Vanessa Gasparin</cp:lastModifiedBy>
  <cp:revision>12</cp:revision>
  <dcterms:created xsi:type="dcterms:W3CDTF">2021-05-26T18:38:23Z</dcterms:created>
  <dcterms:modified xsi:type="dcterms:W3CDTF">2022-07-05T19:00:03Z</dcterms:modified>
</cp:coreProperties>
</file>