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AhvTG40559MF2eCfbZi68bMZx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419475" y="1789113"/>
            <a:ext cx="7905750" cy="121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Roboto"/>
              <a:buNone/>
              <a:defRPr sz="3200" b="1" i="0" u="none" strike="noStrike" cap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419474" y="4043363"/>
            <a:ext cx="790575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323851" y="356087"/>
            <a:ext cx="11525250" cy="61458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 rot="10800000">
            <a:off x="0" y="-1"/>
            <a:ext cx="12192000" cy="6858001"/>
          </a:xfrm>
          <a:prstGeom prst="rect">
            <a:avLst/>
          </a:prstGeom>
          <a:gradFill>
            <a:gsLst>
              <a:gs pos="0">
                <a:srgbClr val="65D1C3"/>
              </a:gs>
              <a:gs pos="44000">
                <a:srgbClr val="22B3C2"/>
              </a:gs>
              <a:gs pos="69000">
                <a:srgbClr val="3DA7F5"/>
              </a:gs>
              <a:gs pos="100000">
                <a:srgbClr val="3242A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"/>
          <p:cNvSpPr/>
          <p:nvPr/>
        </p:nvSpPr>
        <p:spPr>
          <a:xfrm>
            <a:off x="1136770" y="282805"/>
            <a:ext cx="10783345" cy="62191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"/>
          <p:cNvSpPr/>
          <p:nvPr/>
        </p:nvSpPr>
        <p:spPr>
          <a:xfrm>
            <a:off x="165589" y="0"/>
            <a:ext cx="3011360" cy="6858001"/>
          </a:xfrm>
          <a:prstGeom prst="flowChartDelay">
            <a:avLst/>
          </a:prstGeom>
          <a:gradFill>
            <a:gsLst>
              <a:gs pos="0">
                <a:srgbClr val="65D1C3"/>
              </a:gs>
              <a:gs pos="44000">
                <a:srgbClr val="22B3C2"/>
              </a:gs>
              <a:gs pos="69000">
                <a:srgbClr val="3DA7F5"/>
              </a:gs>
              <a:gs pos="100000">
                <a:srgbClr val="3242A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0" y="-1"/>
            <a:ext cx="3011360" cy="6858001"/>
          </a:xfrm>
          <a:prstGeom prst="flowChartDelay">
            <a:avLst/>
          </a:prstGeom>
          <a:solidFill>
            <a:schemeClr val="l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478" y="200964"/>
            <a:ext cx="2558575" cy="25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08001" y="2875614"/>
            <a:ext cx="270237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Roboto"/>
              <a:buNone/>
            </a:pPr>
            <a:r>
              <a:rPr lang="pt-BR" sz="1200" b="1" i="0" u="none" strike="noStrike" cap="none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I ENCONTRO DOS PROGRAMAS DE PÓS-GRADUAÇÃO PROFISSIONAIS EM ENFERMAGEM DA REGIÃO SUL DO BRASIL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Roboto"/>
              <a:buNone/>
            </a:pPr>
            <a:r>
              <a:rPr lang="pt-BR" sz="1200" b="0" i="0" u="none" strike="noStrike" cap="none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23 e 24 de março de 2023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Roboto"/>
              <a:buNone/>
            </a:pPr>
            <a:r>
              <a:rPr lang="pt-BR" sz="1200" b="0" i="0" u="none" strike="noStrike" cap="none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Chapecó - Santa Catarina</a:t>
            </a:r>
            <a:endParaRPr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DCB2AC-39BD-CEB3-1FC7-67E102A2FE71}"/>
              </a:ext>
            </a:extLst>
          </p:cNvPr>
          <p:cNvSpPr txBox="1"/>
          <p:nvPr userDrawn="1"/>
        </p:nvSpPr>
        <p:spPr>
          <a:xfrm>
            <a:off x="180590" y="4100966"/>
            <a:ext cx="164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Realização: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1C6545-4C2F-8AA6-357F-D3F5A8A753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92" y="4188471"/>
            <a:ext cx="484421" cy="53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052FEAB-BA18-FCB5-9817-7846D8195E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4086" y="4769704"/>
            <a:ext cx="608882" cy="6088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0A6A417-BD78-4A44-6825-FA6ECAE9F8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4" y="4828591"/>
            <a:ext cx="797607" cy="49110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2E6E370-A3B4-8B43-3DF2-E396A8E559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8" y="4364167"/>
            <a:ext cx="1652656" cy="30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1A3FE6D-5104-E82B-F3BC-3EF076A55BA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347" y="4742258"/>
            <a:ext cx="608882" cy="60951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8BEB7B4-7AEF-D35E-51A4-002061B80F8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61" y="4528896"/>
            <a:ext cx="989790" cy="11454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BE3FD8-654E-CDF2-9275-67799DE9B67E}"/>
              </a:ext>
            </a:extLst>
          </p:cNvPr>
          <p:cNvSpPr txBox="1"/>
          <p:nvPr userDrawn="1"/>
        </p:nvSpPr>
        <p:spPr>
          <a:xfrm>
            <a:off x="193942" y="5366217"/>
            <a:ext cx="164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Apoio: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2BDF142-FE4F-9918-D0B7-5E5CBB01E7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9" y="5568138"/>
            <a:ext cx="601152" cy="601152"/>
          </a:xfrm>
          <a:prstGeom prst="rect">
            <a:avLst/>
          </a:prstGeom>
          <a:noFill/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4D001BD-5672-3897-F0C4-759B46483C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314" y="5571042"/>
            <a:ext cx="601152" cy="62056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B5268DA-F583-57E6-54A7-DBA346EB08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07376" y="5609143"/>
            <a:ext cx="601152" cy="60115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9A207EA-F2DF-DCE5-4714-DD61F63ABAB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6" y="6210876"/>
            <a:ext cx="1817646" cy="469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3867300" y="1100025"/>
            <a:ext cx="7837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1E6ABF-7C76-4FF4-AB60-686A922CA7DA}"/>
              </a:ext>
            </a:extLst>
          </p:cNvPr>
          <p:cNvSpPr txBox="1"/>
          <p:nvPr/>
        </p:nvSpPr>
        <p:spPr>
          <a:xfrm>
            <a:off x="4666268" y="735291"/>
            <a:ext cx="363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ED18B9F-E8CD-4215-9050-24E83954D66A}"/>
              </a:ext>
            </a:extLst>
          </p:cNvPr>
          <p:cNvSpPr txBox="1"/>
          <p:nvPr/>
        </p:nvSpPr>
        <p:spPr>
          <a:xfrm>
            <a:off x="7070103" y="1725105"/>
            <a:ext cx="4468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Autor, autor, </a:t>
            </a:r>
            <a:r>
              <a:rPr lang="pt-BR" sz="1000" err="1"/>
              <a:t>autor</a:t>
            </a:r>
            <a:r>
              <a:rPr lang="pt-BR" sz="1000"/>
              <a:t>, autor</a:t>
            </a:r>
            <a:r>
              <a:rPr lang="pt-BR" sz="1000" dirty="0"/>
              <a:t>, autor, autor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2D0CDC-DDDD-4240-A18E-B0E0B02E5C5A}"/>
              </a:ext>
            </a:extLst>
          </p:cNvPr>
          <p:cNvSpPr txBox="1"/>
          <p:nvPr/>
        </p:nvSpPr>
        <p:spPr>
          <a:xfrm>
            <a:off x="3482502" y="2470826"/>
            <a:ext cx="79766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Introdução</a:t>
            </a:r>
          </a:p>
          <a:p>
            <a:r>
              <a:rPr lang="pt-BR" dirty="0"/>
              <a:t>Objetivo</a:t>
            </a:r>
          </a:p>
          <a:p>
            <a:r>
              <a:rPr lang="pt-BR" dirty="0"/>
              <a:t>Metodologia</a:t>
            </a:r>
          </a:p>
          <a:p>
            <a:r>
              <a:rPr lang="pt-BR" dirty="0"/>
              <a:t>Resultados</a:t>
            </a:r>
          </a:p>
          <a:p>
            <a:r>
              <a:rPr lang="pt-BR" dirty="0"/>
              <a:t>Considerações Finais/conclusão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adrianap@ufcspa.edu.br</dc:creator>
  <cp:lastModifiedBy>Usuário</cp:lastModifiedBy>
  <cp:revision>3</cp:revision>
  <dcterms:created xsi:type="dcterms:W3CDTF">2022-11-17T17:31:56Z</dcterms:created>
  <dcterms:modified xsi:type="dcterms:W3CDTF">2023-02-24T11:31:16Z</dcterms:modified>
</cp:coreProperties>
</file>