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2" r:id="rId2"/>
    <p:sldId id="290" r:id="rId3"/>
    <p:sldId id="291" r:id="rId4"/>
    <p:sldId id="292" r:id="rId5"/>
    <p:sldId id="293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éfani Mallmann" initials="SM" lastIdx="2" clrIdx="0">
    <p:extLst>
      <p:ext uri="{19B8F6BF-5375-455C-9EA6-DF929625EA0E}">
        <p15:presenceInfo xmlns:p15="http://schemas.microsoft.com/office/powerpoint/2012/main" userId="d6ad1deee2eeea4f" providerId="Windows Live"/>
      </p:ext>
    </p:extLst>
  </p:cmAuthor>
  <p:cmAuthor id="2" name="LIZIANE SCHITTLER MORONI" initials="LSM" lastIdx="3" clrIdx="1">
    <p:extLst>
      <p:ext uri="{19B8F6BF-5375-455C-9EA6-DF929625EA0E}">
        <p15:presenceInfo xmlns:p15="http://schemas.microsoft.com/office/powerpoint/2012/main" userId="LIZIANE SCHITTLER MORO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10"/>
    <a:srgbClr val="00480E"/>
    <a:srgbClr val="000000"/>
    <a:srgbClr val="024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3" autoAdjust="0"/>
    <p:restoredTop sz="94713"/>
  </p:normalViewPr>
  <p:slideViewPr>
    <p:cSldViewPr snapToGrid="0">
      <p:cViewPr varScale="1">
        <p:scale>
          <a:sx n="65" d="100"/>
          <a:sy n="65" d="100"/>
        </p:scale>
        <p:origin x="7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la Zanatta" userId="e657fda0499ed13c" providerId="LiveId" clId="{DB194EAB-9D64-4F46-B649-B9EC0BFBB147}"/>
    <pc:docChg chg="custSel modSld">
      <pc:chgData name="leila Zanatta" userId="e657fda0499ed13c" providerId="LiveId" clId="{DB194EAB-9D64-4F46-B649-B9EC0BFBB147}" dt="2022-03-24T12:55:53.676" v="67" actId="1037"/>
      <pc:docMkLst>
        <pc:docMk/>
      </pc:docMkLst>
      <pc:sldChg chg="addSp delSp modSp mod">
        <pc:chgData name="leila Zanatta" userId="e657fda0499ed13c" providerId="LiveId" clId="{DB194EAB-9D64-4F46-B649-B9EC0BFBB147}" dt="2022-03-24T12:55:53.676" v="67" actId="1037"/>
        <pc:sldMkLst>
          <pc:docMk/>
          <pc:sldMk cId="3123414866" sldId="282"/>
        </pc:sldMkLst>
        <pc:picChg chg="del">
          <ac:chgData name="leila Zanatta" userId="e657fda0499ed13c" providerId="LiveId" clId="{DB194EAB-9D64-4F46-B649-B9EC0BFBB147}" dt="2022-03-24T12:53:49.847" v="1" actId="478"/>
          <ac:picMkLst>
            <pc:docMk/>
            <pc:sldMk cId="3123414866" sldId="282"/>
            <ac:picMk id="10" creationId="{17DE0DFA-85BD-434E-8524-1F33E8FB3BF9}"/>
          </ac:picMkLst>
        </pc:picChg>
        <pc:picChg chg="del">
          <ac:chgData name="leila Zanatta" userId="e657fda0499ed13c" providerId="LiveId" clId="{DB194EAB-9D64-4F46-B649-B9EC0BFBB147}" dt="2022-03-24T12:53:47.909" v="0" actId="478"/>
          <ac:picMkLst>
            <pc:docMk/>
            <pc:sldMk cId="3123414866" sldId="282"/>
            <ac:picMk id="11" creationId="{A7E9878C-7FDB-47AB-8922-E698A8D8DE54}"/>
          </ac:picMkLst>
        </pc:picChg>
        <pc:picChg chg="add mod">
          <ac:chgData name="leila Zanatta" userId="e657fda0499ed13c" providerId="LiveId" clId="{DB194EAB-9D64-4F46-B649-B9EC0BFBB147}" dt="2022-03-24T12:55:53.676" v="67" actId="1037"/>
          <ac:picMkLst>
            <pc:docMk/>
            <pc:sldMk cId="3123414866" sldId="282"/>
            <ac:picMk id="12" creationId="{3D862845-C265-4BD1-8616-A3EA7EF8F580}"/>
          </ac:picMkLst>
        </pc:picChg>
        <pc:picChg chg="del">
          <ac:chgData name="leila Zanatta" userId="e657fda0499ed13c" providerId="LiveId" clId="{DB194EAB-9D64-4F46-B649-B9EC0BFBB147}" dt="2022-03-24T12:53:51.956" v="2" actId="478"/>
          <ac:picMkLst>
            <pc:docMk/>
            <pc:sldMk cId="3123414866" sldId="282"/>
            <ac:picMk id="13" creationId="{AA466E3C-CD2A-41DE-9EFD-E4BFC07F4DE4}"/>
          </ac:picMkLst>
        </pc:picChg>
        <pc:picChg chg="add mod">
          <ac:chgData name="leila Zanatta" userId="e657fda0499ed13c" providerId="LiveId" clId="{DB194EAB-9D64-4F46-B649-B9EC0BFBB147}" dt="2022-03-24T12:55:35.201" v="20" actId="1038"/>
          <ac:picMkLst>
            <pc:docMk/>
            <pc:sldMk cId="3123414866" sldId="282"/>
            <ac:picMk id="15" creationId="{DC04695D-465E-4DAE-BF55-B7B649E1BB42}"/>
          </ac:picMkLst>
        </pc:picChg>
        <pc:picChg chg="add mod">
          <ac:chgData name="leila Zanatta" userId="e657fda0499ed13c" providerId="LiveId" clId="{DB194EAB-9D64-4F46-B649-B9EC0BFBB147}" dt="2022-03-24T12:55:46.384" v="58" actId="1037"/>
          <ac:picMkLst>
            <pc:docMk/>
            <pc:sldMk cId="3123414866" sldId="282"/>
            <ac:picMk id="16" creationId="{6D3F3B38-D0D4-4315-B7D3-C1F3C727573D}"/>
          </ac:picMkLst>
        </pc:picChg>
        <pc:picChg chg="add mod">
          <ac:chgData name="leila Zanatta" userId="e657fda0499ed13c" providerId="LiveId" clId="{DB194EAB-9D64-4F46-B649-B9EC0BFBB147}" dt="2022-03-24T12:55:50.497" v="65" actId="1037"/>
          <ac:picMkLst>
            <pc:docMk/>
            <pc:sldMk cId="3123414866" sldId="282"/>
            <ac:picMk id="17" creationId="{587D63E7-865C-4E8D-9409-CC3FBB67E71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98305-C133-46BD-BF86-A190EA3EECA5}" type="datetimeFigureOut">
              <a:rPr lang="pt-BR" smtClean="0"/>
              <a:t>05/04/2023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A217D-8404-450D-A05E-BE9F7277BF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94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37F07-C0B2-417F-BDF8-D22A61A931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E17347-14B9-488B-A43D-516678BBC0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7B6235-067B-4EB0-92EC-6D00A034A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05/04/2023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1D0364-ECE1-4A78-BC5C-AFB81E919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A113AE-E21B-4CFD-AC62-4A723E2CE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141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B53D0C-D3C6-404A-B48F-6B93EA1DB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935635A-E204-445F-A733-7986007D3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7B5ED9-41C6-4AA6-9BA4-82178C1B7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05/04/2023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F75351-EA72-439E-873A-5FA759171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E4A506-41D2-4809-BCB1-4CD167222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014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A35E555-25DE-40AB-9267-4ED5520E77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61C8331-CC67-4B35-B1BE-084B23E96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E4014D-88C7-41B1-B400-0BEDF13EE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05/04/2023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39934D-D669-4EDE-BD70-82E73268D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0520AF-1743-4D07-A571-0BF6DEB9F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431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C3DAB4-5C63-4C72-A2E5-2FA599D87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9BA725-ABFA-4F72-9D5F-C1FCF1E57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14727FF-8DBD-4D8D-B980-3841DAB96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05/04/2023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D08447-6B45-41C7-A6DF-2792119D8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49B896-059C-4E12-9AD0-F529AA707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762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C22990-E702-422A-B0BD-56FD03EA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50CB8A2-7E6F-4A24-AF77-84A9227AE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09AF28-8B8E-4B78-9E14-A3710728B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05/04/2023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B380A74-A997-402A-9116-36D3728B3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DBABFF8-28D8-468D-BA80-71D04F777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267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A6AFFF-9A44-40DA-847C-94CC500C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B4F0EB-F70F-4C6A-9322-E9F0AA7153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368A2A6-EDB9-47C9-B497-45ACE41D4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2192214-934F-43F6-984B-B399BF1FA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05/04/2023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A19F6AF-4974-4ED4-AD1D-C1EBF3854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13E025A-1BBA-4957-8080-DD3B283E2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24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583764-B452-42B5-93C7-7CEF136D7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56C45EA-A667-4204-B3C6-7C7B5557C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AFB3537-6468-4FA5-8033-6F4C4D72D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5EF051D-29D8-40D6-881E-A4329088D9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FE1C372-569A-4168-BB9F-E60505F88F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2017B35-2180-4BB0-AF1A-EF358E446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05/04/2023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1DCD52D-436B-426B-BCC7-CFBE47D68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AC075DB-CC3C-4DE5-9771-1D7165794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00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4275D4-F520-4710-87FD-B6216E8CB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F0B41DD-2659-46E1-B601-BB7344622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05/04/2023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3D87D87-5180-4433-9CF0-8B3736183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6E0EBBB-DED5-492C-8758-300BFD208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729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406063D-90B3-4FA8-B189-98D5A1614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05/04/2023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F419BA1-8A8C-4457-8477-D0F1A9E89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842F46D-02AC-46A7-ACDC-BCF9F050B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7431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D5B769-4AA9-4DF3-83D4-352F73DC9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671045-C0B4-4334-A7AE-58A296B14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3D1AF34-23BA-41D7-A700-01CD9D17ED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786C6AB-FC31-4896-8310-91BE2CEFB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05/04/2023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CE955E-206C-453E-8D52-13BE70A68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619C4EE-A456-48F7-A1A6-0AA74195B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82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A06291-56FD-4605-912D-EC8AB0A1E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439F0ED-D808-45F5-BFBD-8E55C69F2A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0E1F203-AA85-4761-91CE-04D3BAAC0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16E822B-BCE3-4AB9-B60B-A5DB215BC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05/04/2023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A86C236-5975-4926-AB30-91F8297F5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09B73C1-DF5D-4929-9BA0-0A6D6864A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18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9B8F45C-AC8B-4A2C-8A2E-C499A7A61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AFBC97E-8270-44F1-A2CE-BFF24C183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5B54EF-B557-4BB5-A61A-D91A3AC670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2E220-C6A1-4983-8F75-47BE07FEF65E}" type="datetimeFigureOut">
              <a:rPr lang="pt-BR" smtClean="0"/>
              <a:t>05/04/2023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0F3206-74C3-4480-BF55-3A2A55C08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B5B5F5-B4AB-4BF8-908E-9B3E1C79B5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80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>
            <a:extLst>
              <a:ext uri="{FF2B5EF4-FFF2-40B4-BE49-F238E27FC236}">
                <a16:creationId xmlns:a16="http://schemas.microsoft.com/office/drawing/2014/main" id="{1D50E273-EE60-4779-8AC8-FEA37906A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912" y="-121024"/>
            <a:ext cx="483759" cy="6989927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reflection blurRad="12700" endPos="0" dist="5000" dir="5400000" sy="-100000" algn="bl" rotWithShape="0"/>
          </a:effectLst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210"/>
          <a:stretch/>
        </p:blipFill>
        <p:spPr>
          <a:xfrm flipH="1">
            <a:off x="6499121" y="0"/>
            <a:ext cx="6233652" cy="906947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7D838501-8BFC-4249-BA53-E7AEF6BB99DF}"/>
              </a:ext>
            </a:extLst>
          </p:cNvPr>
          <p:cNvSpPr txBox="1"/>
          <p:nvPr/>
        </p:nvSpPr>
        <p:spPr>
          <a:xfrm>
            <a:off x="4286664" y="1633430"/>
            <a:ext cx="7160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024D25"/>
                </a:solidFill>
              </a:rPr>
              <a:t>TÍTULO</a:t>
            </a: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DBF71DF-6F29-455F-AEF8-B84433164B4A}"/>
              </a:ext>
            </a:extLst>
          </p:cNvPr>
          <p:cNvSpPr txBox="1"/>
          <p:nvPr/>
        </p:nvSpPr>
        <p:spPr>
          <a:xfrm>
            <a:off x="4877052" y="3509628"/>
            <a:ext cx="6570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Nome do autor principal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Nome do Autor; Nome do </a:t>
            </a:r>
            <a:r>
              <a:rPr lang="pt-BR" sz="1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Autor;...</a:t>
            </a:r>
            <a:endParaRPr lang="pt-BR" dirty="0"/>
          </a:p>
        </p:txBody>
      </p:sp>
      <p:pic>
        <p:nvPicPr>
          <p:cNvPr id="15" name="Imagem 3" descr="Marca UDES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450" y="6175814"/>
            <a:ext cx="1225728" cy="664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Imagem 2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3" t="28220" r="43909" b="47148"/>
          <a:stretch>
            <a:fillRect/>
          </a:stretch>
        </p:blipFill>
        <p:spPr bwMode="auto">
          <a:xfrm>
            <a:off x="934405" y="6181476"/>
            <a:ext cx="1048399" cy="653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Imagem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824" y="6206302"/>
            <a:ext cx="1239712" cy="603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 descr="C:\Users\Rosana\Downloads\MARCA + PREF-17.jpg"/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845" y="6191634"/>
            <a:ext cx="811878" cy="634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341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3"/>
    </mc:Choice>
    <mc:Fallback xmlns="">
      <p:transition spd="slow" advTm="862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>
            <a:extLst>
              <a:ext uri="{FF2B5EF4-FFF2-40B4-BE49-F238E27FC236}">
                <a16:creationId xmlns:a16="http://schemas.microsoft.com/office/drawing/2014/main" id="{1D50E273-EE60-4779-8AC8-FEA37906A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83759" cy="6989927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reflection blurRad="12700" endPos="0" dist="5000" dir="5400000" sy="-100000" algn="bl" rotWithShape="0"/>
          </a:effectLst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210"/>
          <a:stretch/>
        </p:blipFill>
        <p:spPr>
          <a:xfrm flipH="1">
            <a:off x="6835830" y="-83127"/>
            <a:ext cx="5904657" cy="906947"/>
          </a:xfrm>
          <a:prstGeom prst="rect">
            <a:avLst/>
          </a:prstGeom>
        </p:spPr>
      </p:pic>
      <p:pic>
        <p:nvPicPr>
          <p:cNvPr id="2050" name="Imagem 3" descr="Marca UDES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450" y="6175814"/>
            <a:ext cx="1225728" cy="664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Imagem 2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3" t="28220" r="43909" b="47148"/>
          <a:stretch>
            <a:fillRect/>
          </a:stretch>
        </p:blipFill>
        <p:spPr bwMode="auto">
          <a:xfrm>
            <a:off x="934405" y="6181476"/>
            <a:ext cx="1048399" cy="653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m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824" y="6206302"/>
            <a:ext cx="1239712" cy="603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m 7" descr="C:\Users\Rosana\Downloads\MARCA + PREF-17.jpg"/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845" y="6191634"/>
            <a:ext cx="811878" cy="634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953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3"/>
    </mc:Choice>
    <mc:Fallback xmlns="">
      <p:transition spd="slow" advTm="8623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Marca UDES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450" y="6175814"/>
            <a:ext cx="1225728" cy="664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2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3" t="28220" r="43909" b="47148"/>
          <a:stretch>
            <a:fillRect/>
          </a:stretch>
        </p:blipFill>
        <p:spPr bwMode="auto">
          <a:xfrm>
            <a:off x="934405" y="6181476"/>
            <a:ext cx="1048399" cy="653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824" y="6206302"/>
            <a:ext cx="1239712" cy="603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1D50E273-EE60-4779-8AC8-FEA37906AE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483759" cy="6989927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reflection blurRad="12700" endPos="0" dist="5000" dir="5400000" sy="-100000" algn="bl" rotWithShape="0"/>
          </a:effectLst>
        </p:spPr>
      </p:pic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210"/>
          <a:stretch/>
        </p:blipFill>
        <p:spPr>
          <a:xfrm flipH="1">
            <a:off x="6499121" y="0"/>
            <a:ext cx="6233652" cy="906947"/>
          </a:xfrm>
          <a:prstGeom prst="rect">
            <a:avLst/>
          </a:prstGeom>
        </p:spPr>
      </p:pic>
      <p:pic>
        <p:nvPicPr>
          <p:cNvPr id="12" name="Imagem 11" descr="C:\Users\Rosana\Downloads\MARCA + PREF-17.jpg"/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845" y="6191634"/>
            <a:ext cx="811878" cy="634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9793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" name="Imagem 3" descr="Marca UDES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450" y="6175814"/>
            <a:ext cx="1225728" cy="664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m 2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3" t="28220" r="43909" b="47148"/>
          <a:stretch>
            <a:fillRect/>
          </a:stretch>
        </p:blipFill>
        <p:spPr bwMode="auto">
          <a:xfrm>
            <a:off x="934405" y="6181476"/>
            <a:ext cx="1048399" cy="653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824" y="6206302"/>
            <a:ext cx="1239712" cy="603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1D50E273-EE60-4779-8AC8-FEA37906AE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483759" cy="6989927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reflection blurRad="12700" endPos="0" dist="5000" dir="5400000" sy="-100000" algn="bl" rotWithShape="0"/>
          </a:effectLst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210"/>
          <a:stretch/>
        </p:blipFill>
        <p:spPr>
          <a:xfrm flipH="1">
            <a:off x="6499121" y="0"/>
            <a:ext cx="6233652" cy="906947"/>
          </a:xfrm>
          <a:prstGeom prst="rect">
            <a:avLst/>
          </a:prstGeom>
        </p:spPr>
      </p:pic>
      <p:pic>
        <p:nvPicPr>
          <p:cNvPr id="14" name="Imagem 13" descr="C:\Users\Rosana\Downloads\MARCA + PREF-17.jpg"/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845" y="6191634"/>
            <a:ext cx="811878" cy="634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4009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" name="Imagem 3" descr="Marca UDES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450" y="6175814"/>
            <a:ext cx="1225728" cy="664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2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3" t="28220" r="43909" b="47148"/>
          <a:stretch>
            <a:fillRect/>
          </a:stretch>
        </p:blipFill>
        <p:spPr bwMode="auto">
          <a:xfrm>
            <a:off x="934405" y="6181476"/>
            <a:ext cx="1048399" cy="653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m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824" y="6206302"/>
            <a:ext cx="1239712" cy="603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1D50E273-EE60-4779-8AC8-FEA37906AE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483759" cy="6989927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reflection blurRad="12700" endPos="0" dist="5000" dir="5400000" sy="-100000" algn="bl" rotWithShape="0"/>
          </a:effectLst>
        </p:spPr>
      </p:pic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210"/>
          <a:stretch/>
        </p:blipFill>
        <p:spPr>
          <a:xfrm flipH="1">
            <a:off x="6499121" y="0"/>
            <a:ext cx="6233652" cy="906947"/>
          </a:xfrm>
          <a:prstGeom prst="rect">
            <a:avLst/>
          </a:prstGeom>
        </p:spPr>
      </p:pic>
      <p:pic>
        <p:nvPicPr>
          <p:cNvPr id="11" name="Imagem 10" descr="C:\Users\Rosana\Downloads\MARCA + PREF-17.jpg"/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845" y="6191634"/>
            <a:ext cx="811878" cy="634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83922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2223</TotalTime>
  <Words>14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Stéfani Mallmann</dc:creator>
  <cp:lastModifiedBy>RAA</cp:lastModifiedBy>
  <cp:revision>36</cp:revision>
  <dcterms:created xsi:type="dcterms:W3CDTF">2020-09-03T15:33:58Z</dcterms:created>
  <dcterms:modified xsi:type="dcterms:W3CDTF">2023-04-05T13:44:02Z</dcterms:modified>
</cp:coreProperties>
</file>