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7" r:id="rId7"/>
  </p:sldIdLst>
  <p:sldSz cx="18288000" cy="10287000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74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4970"/>
            <a:ext cx="18288000" cy="10287000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066800" y="1958975"/>
            <a:ext cx="14706600" cy="14700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14706600" cy="4305300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594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990"/>
            <a:ext cx="18288000" cy="10287000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733800" y="2171700"/>
            <a:ext cx="8183380" cy="1126136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1295400" y="4152900"/>
            <a:ext cx="14782800" cy="4876800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117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497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305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497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36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99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2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497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211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Rosana</dc:creator>
  <cp:lastModifiedBy>RAA</cp:lastModifiedBy>
  <cp:revision>6</cp:revision>
  <dcterms:created xsi:type="dcterms:W3CDTF">2006-08-16T00:00:00Z</dcterms:created>
  <dcterms:modified xsi:type="dcterms:W3CDTF">2024-05-07T16:57:32Z</dcterms:modified>
  <dc:identifier>DAGDzDIMSvY</dc:identifier>
</cp:coreProperties>
</file>