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7" r:id="rId1"/>
  </p:sldMasterIdLst>
  <p:notesMasterIdLst>
    <p:notesMasterId r:id="rId10"/>
  </p:notesMasterIdLst>
  <p:sldIdLst>
    <p:sldId id="256" r:id="rId2"/>
    <p:sldId id="284" r:id="rId3"/>
    <p:sldId id="285" r:id="rId4"/>
    <p:sldId id="286" r:id="rId5"/>
    <p:sldId id="287" r:id="rId6"/>
    <p:sldId id="288" r:id="rId7"/>
    <p:sldId id="289" r:id="rId8"/>
    <p:sldId id="290" r:id="rId9"/>
  </p:sldIdLst>
  <p:sldSz cx="9144000" cy="5143500" type="screen16x9"/>
  <p:notesSz cx="6858000" cy="9144000"/>
  <p:embeddedFontLst>
    <p:embeddedFont>
      <p:font typeface="Red Hat Display" panose="020B0604020202020204" charset="0"/>
      <p:regular r:id="rId11"/>
      <p:bold r:id="rId12"/>
      <p:italic r:id="rId13"/>
      <p:boldItalic r:id="rId14"/>
    </p:embeddedFont>
    <p:embeddedFont>
      <p:font typeface="Red Hat Display Medium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32D0F5-AC3B-403F-9576-C7AD33F27CC1}">
  <a:tblStyle styleId="{6832D0F5-AC3B-403F-9576-C7AD33F27C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3" name="Google Shape;37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4" name="Google Shape;37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89300" y="922313"/>
            <a:ext cx="4297800" cy="210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3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 idx="2"/>
          </p:nvPr>
        </p:nvSpPr>
        <p:spPr>
          <a:xfrm>
            <a:off x="789300" y="3153438"/>
            <a:ext cx="4297800" cy="40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65500" y="3841238"/>
            <a:ext cx="3742500" cy="35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3"/>
          </p:nvPr>
        </p:nvSpPr>
        <p:spPr>
          <a:xfrm>
            <a:off x="1176704" y="243350"/>
            <a:ext cx="2340300" cy="25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-467250" y="-103637"/>
            <a:ext cx="904875" cy="928325"/>
            <a:chOff x="1054075" y="2178525"/>
            <a:chExt cx="904875" cy="928325"/>
          </a:xfrm>
        </p:grpSpPr>
        <p:sp>
          <p:nvSpPr>
            <p:cNvPr id="14" name="Google Shape;14;p2"/>
            <p:cNvSpPr/>
            <p:nvPr/>
          </p:nvSpPr>
          <p:spPr>
            <a:xfrm>
              <a:off x="1933000" y="21785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33000" y="23291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933000" y="2479125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933000" y="26297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933000" y="27803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933000" y="293030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19" y="1062"/>
                  </a:cubicBezTo>
                  <a:cubicBezTo>
                    <a:pt x="816" y="1062"/>
                    <a:pt x="1038" y="816"/>
                    <a:pt x="1038" y="519"/>
                  </a:cubicBezTo>
                  <a:cubicBezTo>
                    <a:pt x="1038" y="248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933000" y="3080900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19" y="1038"/>
                  </a:cubicBezTo>
                  <a:cubicBezTo>
                    <a:pt x="816" y="1038"/>
                    <a:pt x="1038" y="816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807725" y="2178525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807725" y="2329125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807725" y="2479125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807725" y="2629725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807725" y="2780325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807725" y="2930300"/>
              <a:ext cx="25925" cy="26575"/>
            </a:xfrm>
            <a:custGeom>
              <a:avLst/>
              <a:gdLst/>
              <a:ahLst/>
              <a:cxnLst/>
              <a:rect l="l" t="t" r="r" b="b"/>
              <a:pathLst>
                <a:path w="1037" h="1063" extrusionOk="0">
                  <a:moveTo>
                    <a:pt x="518" y="1"/>
                  </a:moveTo>
                  <a:cubicBezTo>
                    <a:pt x="222" y="1"/>
                    <a:pt x="0" y="248"/>
                    <a:pt x="0" y="519"/>
                  </a:cubicBezTo>
                  <a:cubicBezTo>
                    <a:pt x="0" y="816"/>
                    <a:pt x="222" y="1062"/>
                    <a:pt x="518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807725" y="308090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6"/>
                    <a:pt x="222" y="1038"/>
                    <a:pt x="518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681800" y="21785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1681800" y="23291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681800" y="2479125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681800" y="26297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681800" y="27803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681800" y="2930300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62" y="816"/>
                    <a:pt x="1062" y="519"/>
                  </a:cubicBezTo>
                  <a:cubicBezTo>
                    <a:pt x="1062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681800" y="308090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62" y="816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556500" y="21785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1556500" y="23291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1556500" y="2479125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556500" y="26297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1556500" y="27803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556500" y="293030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815" y="1062"/>
                    <a:pt x="1038" y="816"/>
                    <a:pt x="1038" y="519"/>
                  </a:cubicBezTo>
                  <a:cubicBezTo>
                    <a:pt x="1038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556500" y="3080900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815" y="1038"/>
                    <a:pt x="1038" y="816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1431200" y="21785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791" y="1038"/>
                    <a:pt x="1038" y="815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1431200" y="23291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791" y="1038"/>
                    <a:pt x="1038" y="791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1431200" y="2479125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791" y="1062"/>
                    <a:pt x="1038" y="815"/>
                    <a:pt x="1038" y="519"/>
                  </a:cubicBezTo>
                  <a:cubicBezTo>
                    <a:pt x="1038" y="247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31200" y="26297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431200" y="27803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431200" y="293030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791" y="1062"/>
                    <a:pt x="1038" y="816"/>
                    <a:pt x="1038" y="519"/>
                  </a:cubicBezTo>
                  <a:cubicBezTo>
                    <a:pt x="1038" y="248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431200" y="3080900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791" y="1038"/>
                    <a:pt x="1038" y="816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305300" y="21785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305300" y="23291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1305300" y="2479125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1305300" y="26297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305300" y="27803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305300" y="293030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305300" y="3080900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180000" y="21785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5"/>
                    <a:pt x="223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180000" y="23291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791"/>
                    <a:pt x="223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180000" y="2479125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0" y="247"/>
                    <a:pt x="0" y="519"/>
                  </a:cubicBezTo>
                  <a:cubicBezTo>
                    <a:pt x="0" y="815"/>
                    <a:pt x="223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1180000" y="26297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815"/>
                    <a:pt x="223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180000" y="2780325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790"/>
                    <a:pt x="223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180000" y="293030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0" y="248"/>
                    <a:pt x="0" y="519"/>
                  </a:cubicBezTo>
                  <a:cubicBezTo>
                    <a:pt x="0" y="816"/>
                    <a:pt x="223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180000" y="3080900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6"/>
                    <a:pt x="223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1054075" y="21785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44" y="1038"/>
                  </a:cubicBezTo>
                  <a:cubicBezTo>
                    <a:pt x="816" y="1038"/>
                    <a:pt x="1062" y="815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054075" y="23291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44" y="1038"/>
                  </a:cubicBezTo>
                  <a:cubicBezTo>
                    <a:pt x="816" y="1038"/>
                    <a:pt x="1062" y="791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054075" y="2479125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44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44" y="1062"/>
                  </a:cubicBezTo>
                  <a:cubicBezTo>
                    <a:pt x="816" y="1062"/>
                    <a:pt x="1062" y="815"/>
                    <a:pt x="1062" y="519"/>
                  </a:cubicBezTo>
                  <a:cubicBezTo>
                    <a:pt x="1062" y="247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054075" y="26297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44" y="1037"/>
                  </a:cubicBezTo>
                  <a:cubicBezTo>
                    <a:pt x="816" y="1037"/>
                    <a:pt x="1062" y="815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054075" y="2780325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44" y="1037"/>
                  </a:cubicBezTo>
                  <a:cubicBezTo>
                    <a:pt x="816" y="1037"/>
                    <a:pt x="1062" y="790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054075" y="2930300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44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44" y="1062"/>
                  </a:cubicBezTo>
                  <a:cubicBezTo>
                    <a:pt x="816" y="1062"/>
                    <a:pt x="1062" y="816"/>
                    <a:pt x="1062" y="519"/>
                  </a:cubicBezTo>
                  <a:cubicBezTo>
                    <a:pt x="1062" y="248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1054075" y="308090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44" y="1038"/>
                  </a:cubicBezTo>
                  <a:cubicBezTo>
                    <a:pt x="816" y="1038"/>
                    <a:pt x="1062" y="816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2"/>
          <p:cNvSpPr/>
          <p:nvPr/>
        </p:nvSpPr>
        <p:spPr>
          <a:xfrm>
            <a:off x="-554754" y="4349180"/>
            <a:ext cx="1378500" cy="1378500"/>
          </a:xfrm>
          <a:prstGeom prst="donut">
            <a:avLst>
              <a:gd name="adj" fmla="val 2919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"/>
          <p:cNvSpPr txBox="1">
            <a:spLocks noGrp="1"/>
          </p:cNvSpPr>
          <p:nvPr>
            <p:ph type="title"/>
          </p:nvPr>
        </p:nvSpPr>
        <p:spPr>
          <a:xfrm>
            <a:off x="713100" y="459075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3" name="Google Shape;383;p6"/>
          <p:cNvSpPr/>
          <p:nvPr/>
        </p:nvSpPr>
        <p:spPr>
          <a:xfrm rot="-5400000">
            <a:off x="-215165" y="129986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70" y="0"/>
                  <a:pt x="1" y="494"/>
                  <a:pt x="1" y="1087"/>
                </a:cubicBezTo>
                <a:cubicBezTo>
                  <a:pt x="1" y="1679"/>
                  <a:pt x="470" y="2148"/>
                  <a:pt x="1062" y="2148"/>
                </a:cubicBezTo>
                <a:cubicBezTo>
                  <a:pt x="1655" y="2148"/>
                  <a:pt x="2149" y="1679"/>
                  <a:pt x="2149" y="1087"/>
                </a:cubicBezTo>
                <a:cubicBezTo>
                  <a:pt x="2149" y="494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6"/>
          <p:cNvSpPr/>
          <p:nvPr/>
        </p:nvSpPr>
        <p:spPr>
          <a:xfrm rot="-5400000">
            <a:off x="-215165" y="1184355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5" y="0"/>
                  <a:pt x="1" y="494"/>
                  <a:pt x="1" y="1087"/>
                </a:cubicBezTo>
                <a:cubicBezTo>
                  <a:pt x="1" y="1679"/>
                  <a:pt x="495" y="2148"/>
                  <a:pt x="1087" y="2148"/>
                </a:cubicBezTo>
                <a:cubicBezTo>
                  <a:pt x="1680" y="2148"/>
                  <a:pt x="2149" y="1679"/>
                  <a:pt x="2149" y="1087"/>
                </a:cubicBezTo>
                <a:cubicBezTo>
                  <a:pt x="2149" y="494"/>
                  <a:pt x="1680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6"/>
          <p:cNvSpPr/>
          <p:nvPr/>
        </p:nvSpPr>
        <p:spPr>
          <a:xfrm rot="-5400000">
            <a:off x="-215165" y="1068542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70" y="0"/>
                  <a:pt x="1" y="494"/>
                  <a:pt x="1" y="1087"/>
                </a:cubicBezTo>
                <a:cubicBezTo>
                  <a:pt x="1" y="1679"/>
                  <a:pt x="470" y="2148"/>
                  <a:pt x="1087" y="2148"/>
                </a:cubicBezTo>
                <a:cubicBezTo>
                  <a:pt x="1679" y="2148"/>
                  <a:pt x="2149" y="1679"/>
                  <a:pt x="2149" y="1087"/>
                </a:cubicBezTo>
                <a:cubicBezTo>
                  <a:pt x="2149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6"/>
          <p:cNvSpPr/>
          <p:nvPr/>
        </p:nvSpPr>
        <p:spPr>
          <a:xfrm rot="-5400000">
            <a:off x="-215165" y="952730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70" y="0"/>
                  <a:pt x="0" y="494"/>
                  <a:pt x="0" y="1087"/>
                </a:cubicBezTo>
                <a:cubicBezTo>
                  <a:pt x="0" y="1679"/>
                  <a:pt x="470" y="2148"/>
                  <a:pt x="1062" y="2148"/>
                </a:cubicBezTo>
                <a:cubicBezTo>
                  <a:pt x="1655" y="2148"/>
                  <a:pt x="2148" y="1679"/>
                  <a:pt x="2148" y="1087"/>
                </a:cubicBezTo>
                <a:cubicBezTo>
                  <a:pt x="2148" y="494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6"/>
          <p:cNvSpPr/>
          <p:nvPr/>
        </p:nvSpPr>
        <p:spPr>
          <a:xfrm rot="-5400000">
            <a:off x="-215165" y="83691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5" y="2148"/>
                  <a:pt x="2148" y="1679"/>
                  <a:pt x="2148" y="1087"/>
                </a:cubicBezTo>
                <a:cubicBezTo>
                  <a:pt x="2148" y="494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6"/>
          <p:cNvSpPr/>
          <p:nvPr/>
        </p:nvSpPr>
        <p:spPr>
          <a:xfrm rot="-5400000">
            <a:off x="-215165" y="72141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4" y="0"/>
                  <a:pt x="1" y="494"/>
                  <a:pt x="1" y="1087"/>
                </a:cubicBezTo>
                <a:cubicBezTo>
                  <a:pt x="1" y="1679"/>
                  <a:pt x="494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6"/>
          <p:cNvSpPr/>
          <p:nvPr/>
        </p:nvSpPr>
        <p:spPr>
          <a:xfrm rot="-5400000">
            <a:off x="-215165" y="605599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70" y="0"/>
                  <a:pt x="0" y="494"/>
                  <a:pt x="0" y="1087"/>
                </a:cubicBezTo>
                <a:cubicBezTo>
                  <a:pt x="0" y="1679"/>
                  <a:pt x="470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6"/>
          <p:cNvSpPr/>
          <p:nvPr/>
        </p:nvSpPr>
        <p:spPr>
          <a:xfrm rot="-5400000">
            <a:off x="-93915" y="129986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70" y="1"/>
                  <a:pt x="1" y="470"/>
                  <a:pt x="1" y="1062"/>
                </a:cubicBezTo>
                <a:cubicBezTo>
                  <a:pt x="1" y="1655"/>
                  <a:pt x="470" y="2148"/>
                  <a:pt x="1062" y="2148"/>
                </a:cubicBezTo>
                <a:cubicBezTo>
                  <a:pt x="1655" y="2148"/>
                  <a:pt x="2149" y="1655"/>
                  <a:pt x="2149" y="1062"/>
                </a:cubicBezTo>
                <a:cubicBezTo>
                  <a:pt x="2149" y="470"/>
                  <a:pt x="1655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6"/>
          <p:cNvSpPr/>
          <p:nvPr/>
        </p:nvSpPr>
        <p:spPr>
          <a:xfrm rot="-5400000">
            <a:off x="-93915" y="1068542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70" y="1"/>
                  <a:pt x="1" y="470"/>
                  <a:pt x="1" y="1062"/>
                </a:cubicBezTo>
                <a:cubicBezTo>
                  <a:pt x="1" y="1655"/>
                  <a:pt x="494" y="2148"/>
                  <a:pt x="1087" y="2148"/>
                </a:cubicBezTo>
                <a:cubicBezTo>
                  <a:pt x="1679" y="2148"/>
                  <a:pt x="2149" y="1655"/>
                  <a:pt x="2149" y="1062"/>
                </a:cubicBezTo>
                <a:cubicBezTo>
                  <a:pt x="2149" y="470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6"/>
          <p:cNvSpPr/>
          <p:nvPr/>
        </p:nvSpPr>
        <p:spPr>
          <a:xfrm rot="-5400000">
            <a:off x="-93915" y="83691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69" y="1"/>
                  <a:pt x="0" y="470"/>
                  <a:pt x="0" y="1062"/>
                </a:cubicBezTo>
                <a:cubicBezTo>
                  <a:pt x="0" y="1655"/>
                  <a:pt x="469" y="2148"/>
                  <a:pt x="1062" y="2148"/>
                </a:cubicBezTo>
                <a:cubicBezTo>
                  <a:pt x="1655" y="2148"/>
                  <a:pt x="2148" y="1655"/>
                  <a:pt x="2148" y="1062"/>
                </a:cubicBezTo>
                <a:cubicBezTo>
                  <a:pt x="2148" y="470"/>
                  <a:pt x="1655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6"/>
          <p:cNvSpPr/>
          <p:nvPr/>
        </p:nvSpPr>
        <p:spPr>
          <a:xfrm rot="-5400000">
            <a:off x="-93915" y="605599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70" y="1"/>
                  <a:pt x="0" y="470"/>
                  <a:pt x="0" y="1062"/>
                </a:cubicBezTo>
                <a:cubicBezTo>
                  <a:pt x="0" y="1655"/>
                  <a:pt x="470" y="2148"/>
                  <a:pt x="1087" y="2148"/>
                </a:cubicBezTo>
                <a:cubicBezTo>
                  <a:pt x="1679" y="2148"/>
                  <a:pt x="2148" y="1655"/>
                  <a:pt x="2148" y="1062"/>
                </a:cubicBezTo>
                <a:cubicBezTo>
                  <a:pt x="2148" y="470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6"/>
          <p:cNvSpPr/>
          <p:nvPr/>
        </p:nvSpPr>
        <p:spPr>
          <a:xfrm rot="-5400000">
            <a:off x="27042" y="129986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70" y="0"/>
                  <a:pt x="1" y="469"/>
                  <a:pt x="1" y="1062"/>
                </a:cubicBezTo>
                <a:cubicBezTo>
                  <a:pt x="1" y="1654"/>
                  <a:pt x="470" y="2148"/>
                  <a:pt x="1062" y="2148"/>
                </a:cubicBezTo>
                <a:cubicBezTo>
                  <a:pt x="1655" y="2148"/>
                  <a:pt x="2149" y="1654"/>
                  <a:pt x="2149" y="1062"/>
                </a:cubicBezTo>
                <a:cubicBezTo>
                  <a:pt x="2149" y="469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6"/>
          <p:cNvSpPr/>
          <p:nvPr/>
        </p:nvSpPr>
        <p:spPr>
          <a:xfrm rot="-5400000">
            <a:off x="27042" y="1184355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5" y="0"/>
                  <a:pt x="1" y="469"/>
                  <a:pt x="1" y="1062"/>
                </a:cubicBezTo>
                <a:cubicBezTo>
                  <a:pt x="1" y="1654"/>
                  <a:pt x="495" y="2148"/>
                  <a:pt x="1087" y="2148"/>
                </a:cubicBezTo>
                <a:cubicBezTo>
                  <a:pt x="1680" y="2148"/>
                  <a:pt x="2149" y="1654"/>
                  <a:pt x="2149" y="1062"/>
                </a:cubicBezTo>
                <a:cubicBezTo>
                  <a:pt x="2149" y="469"/>
                  <a:pt x="1680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6"/>
          <p:cNvSpPr/>
          <p:nvPr/>
        </p:nvSpPr>
        <p:spPr>
          <a:xfrm rot="-5400000">
            <a:off x="27042" y="1068542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70" y="0"/>
                  <a:pt x="1" y="469"/>
                  <a:pt x="1" y="1062"/>
                </a:cubicBezTo>
                <a:cubicBezTo>
                  <a:pt x="1" y="1654"/>
                  <a:pt x="494" y="2148"/>
                  <a:pt x="1087" y="2148"/>
                </a:cubicBezTo>
                <a:cubicBezTo>
                  <a:pt x="1679" y="2148"/>
                  <a:pt x="2149" y="1654"/>
                  <a:pt x="2149" y="1062"/>
                </a:cubicBezTo>
                <a:cubicBezTo>
                  <a:pt x="2149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6"/>
          <p:cNvSpPr/>
          <p:nvPr/>
        </p:nvSpPr>
        <p:spPr>
          <a:xfrm rot="-5400000">
            <a:off x="27042" y="952730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70" y="0"/>
                  <a:pt x="0" y="469"/>
                  <a:pt x="0" y="1062"/>
                </a:cubicBezTo>
                <a:cubicBezTo>
                  <a:pt x="0" y="1654"/>
                  <a:pt x="470" y="2148"/>
                  <a:pt x="1062" y="2148"/>
                </a:cubicBezTo>
                <a:cubicBezTo>
                  <a:pt x="1655" y="2148"/>
                  <a:pt x="2148" y="1654"/>
                  <a:pt x="2148" y="1062"/>
                </a:cubicBezTo>
                <a:cubicBezTo>
                  <a:pt x="2148" y="469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6"/>
          <p:cNvSpPr/>
          <p:nvPr/>
        </p:nvSpPr>
        <p:spPr>
          <a:xfrm rot="-5400000">
            <a:off x="27042" y="83691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62"/>
                </a:cubicBezTo>
                <a:cubicBezTo>
                  <a:pt x="0" y="1654"/>
                  <a:pt x="469" y="2148"/>
                  <a:pt x="1062" y="2148"/>
                </a:cubicBezTo>
                <a:cubicBezTo>
                  <a:pt x="1655" y="2148"/>
                  <a:pt x="2148" y="1654"/>
                  <a:pt x="2148" y="1062"/>
                </a:cubicBezTo>
                <a:cubicBezTo>
                  <a:pt x="2148" y="469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6"/>
          <p:cNvSpPr/>
          <p:nvPr/>
        </p:nvSpPr>
        <p:spPr>
          <a:xfrm rot="-5400000">
            <a:off x="27042" y="72141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4" y="0"/>
                  <a:pt x="1" y="469"/>
                  <a:pt x="1" y="1062"/>
                </a:cubicBezTo>
                <a:cubicBezTo>
                  <a:pt x="1" y="1654"/>
                  <a:pt x="494" y="2148"/>
                  <a:pt x="1087" y="2148"/>
                </a:cubicBezTo>
                <a:cubicBezTo>
                  <a:pt x="1679" y="2148"/>
                  <a:pt x="2148" y="1654"/>
                  <a:pt x="2148" y="1062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6"/>
          <p:cNvSpPr/>
          <p:nvPr/>
        </p:nvSpPr>
        <p:spPr>
          <a:xfrm rot="-5400000">
            <a:off x="27042" y="605599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70" y="0"/>
                  <a:pt x="0" y="469"/>
                  <a:pt x="0" y="1062"/>
                </a:cubicBezTo>
                <a:cubicBezTo>
                  <a:pt x="0" y="1654"/>
                  <a:pt x="470" y="2148"/>
                  <a:pt x="1087" y="2148"/>
                </a:cubicBezTo>
                <a:cubicBezTo>
                  <a:pt x="1679" y="2148"/>
                  <a:pt x="2148" y="1654"/>
                  <a:pt x="2148" y="1062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6"/>
          <p:cNvSpPr/>
          <p:nvPr/>
        </p:nvSpPr>
        <p:spPr>
          <a:xfrm rot="-5400000">
            <a:off x="147986" y="129986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70" y="1"/>
                  <a:pt x="1" y="470"/>
                  <a:pt x="1" y="1062"/>
                </a:cubicBezTo>
                <a:cubicBezTo>
                  <a:pt x="1" y="1655"/>
                  <a:pt x="470" y="2149"/>
                  <a:pt x="1062" y="2149"/>
                </a:cubicBezTo>
                <a:cubicBezTo>
                  <a:pt x="1655" y="2149"/>
                  <a:pt x="2149" y="1655"/>
                  <a:pt x="2149" y="1062"/>
                </a:cubicBezTo>
                <a:cubicBezTo>
                  <a:pt x="2149" y="470"/>
                  <a:pt x="1655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6"/>
          <p:cNvSpPr/>
          <p:nvPr/>
        </p:nvSpPr>
        <p:spPr>
          <a:xfrm rot="-5400000">
            <a:off x="147986" y="1068542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70" y="1"/>
                  <a:pt x="1" y="470"/>
                  <a:pt x="1" y="1062"/>
                </a:cubicBezTo>
                <a:cubicBezTo>
                  <a:pt x="1" y="1655"/>
                  <a:pt x="470" y="2149"/>
                  <a:pt x="1087" y="2149"/>
                </a:cubicBezTo>
                <a:cubicBezTo>
                  <a:pt x="1679" y="2149"/>
                  <a:pt x="2149" y="1655"/>
                  <a:pt x="2149" y="1062"/>
                </a:cubicBezTo>
                <a:cubicBezTo>
                  <a:pt x="2149" y="470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6"/>
          <p:cNvSpPr/>
          <p:nvPr/>
        </p:nvSpPr>
        <p:spPr>
          <a:xfrm rot="-5400000">
            <a:off x="147986" y="83691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69" y="1"/>
                  <a:pt x="0" y="470"/>
                  <a:pt x="0" y="1062"/>
                </a:cubicBezTo>
                <a:cubicBezTo>
                  <a:pt x="0" y="1655"/>
                  <a:pt x="469" y="2149"/>
                  <a:pt x="1062" y="2149"/>
                </a:cubicBezTo>
                <a:cubicBezTo>
                  <a:pt x="1655" y="2149"/>
                  <a:pt x="2148" y="1655"/>
                  <a:pt x="2148" y="1062"/>
                </a:cubicBezTo>
                <a:cubicBezTo>
                  <a:pt x="2148" y="470"/>
                  <a:pt x="1655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6"/>
          <p:cNvSpPr/>
          <p:nvPr/>
        </p:nvSpPr>
        <p:spPr>
          <a:xfrm rot="-5400000">
            <a:off x="147986" y="605599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70" y="1"/>
                  <a:pt x="0" y="470"/>
                  <a:pt x="0" y="1062"/>
                </a:cubicBezTo>
                <a:cubicBezTo>
                  <a:pt x="0" y="1655"/>
                  <a:pt x="470" y="2149"/>
                  <a:pt x="1087" y="2149"/>
                </a:cubicBezTo>
                <a:cubicBezTo>
                  <a:pt x="1679" y="2149"/>
                  <a:pt x="2148" y="1655"/>
                  <a:pt x="2148" y="1062"/>
                </a:cubicBezTo>
                <a:cubicBezTo>
                  <a:pt x="2148" y="470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6"/>
          <p:cNvSpPr/>
          <p:nvPr/>
        </p:nvSpPr>
        <p:spPr>
          <a:xfrm rot="-5400000">
            <a:off x="268942" y="129986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70" y="0"/>
                  <a:pt x="1" y="469"/>
                  <a:pt x="1" y="1087"/>
                </a:cubicBezTo>
                <a:cubicBezTo>
                  <a:pt x="1" y="1679"/>
                  <a:pt x="470" y="2148"/>
                  <a:pt x="1062" y="2148"/>
                </a:cubicBezTo>
                <a:cubicBezTo>
                  <a:pt x="1655" y="2148"/>
                  <a:pt x="2149" y="1679"/>
                  <a:pt x="2149" y="1087"/>
                </a:cubicBezTo>
                <a:cubicBezTo>
                  <a:pt x="2149" y="469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6"/>
          <p:cNvSpPr/>
          <p:nvPr/>
        </p:nvSpPr>
        <p:spPr>
          <a:xfrm rot="-5400000">
            <a:off x="268942" y="1184355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5" y="0"/>
                  <a:pt x="1" y="469"/>
                  <a:pt x="1" y="1087"/>
                </a:cubicBezTo>
                <a:cubicBezTo>
                  <a:pt x="1" y="1679"/>
                  <a:pt x="495" y="2148"/>
                  <a:pt x="1087" y="2148"/>
                </a:cubicBezTo>
                <a:cubicBezTo>
                  <a:pt x="1680" y="2148"/>
                  <a:pt x="2149" y="1679"/>
                  <a:pt x="2149" y="1087"/>
                </a:cubicBezTo>
                <a:cubicBezTo>
                  <a:pt x="2149" y="469"/>
                  <a:pt x="1680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6"/>
          <p:cNvSpPr/>
          <p:nvPr/>
        </p:nvSpPr>
        <p:spPr>
          <a:xfrm rot="-5400000">
            <a:off x="268942" y="1068542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70" y="0"/>
                  <a:pt x="1" y="469"/>
                  <a:pt x="1" y="1087"/>
                </a:cubicBezTo>
                <a:cubicBezTo>
                  <a:pt x="1" y="1679"/>
                  <a:pt x="494" y="2148"/>
                  <a:pt x="1087" y="2148"/>
                </a:cubicBezTo>
                <a:cubicBezTo>
                  <a:pt x="1679" y="2148"/>
                  <a:pt x="2149" y="1679"/>
                  <a:pt x="2149" y="1087"/>
                </a:cubicBezTo>
                <a:cubicBezTo>
                  <a:pt x="2149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6"/>
          <p:cNvSpPr/>
          <p:nvPr/>
        </p:nvSpPr>
        <p:spPr>
          <a:xfrm rot="-5400000">
            <a:off x="268942" y="952730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70" y="0"/>
                  <a:pt x="0" y="469"/>
                  <a:pt x="0" y="1087"/>
                </a:cubicBezTo>
                <a:cubicBezTo>
                  <a:pt x="0" y="1679"/>
                  <a:pt x="470" y="2148"/>
                  <a:pt x="1062" y="2148"/>
                </a:cubicBezTo>
                <a:cubicBezTo>
                  <a:pt x="1655" y="2148"/>
                  <a:pt x="2148" y="1679"/>
                  <a:pt x="2148" y="1087"/>
                </a:cubicBezTo>
                <a:cubicBezTo>
                  <a:pt x="2148" y="469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6"/>
          <p:cNvSpPr/>
          <p:nvPr/>
        </p:nvSpPr>
        <p:spPr>
          <a:xfrm rot="-5400000">
            <a:off x="268942" y="83691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5" y="2148"/>
                  <a:pt x="2148" y="1679"/>
                  <a:pt x="2148" y="1087"/>
                </a:cubicBezTo>
                <a:cubicBezTo>
                  <a:pt x="2148" y="469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6"/>
          <p:cNvSpPr/>
          <p:nvPr/>
        </p:nvSpPr>
        <p:spPr>
          <a:xfrm rot="-5400000">
            <a:off x="268942" y="72141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4" y="0"/>
                  <a:pt x="1" y="469"/>
                  <a:pt x="1" y="1087"/>
                </a:cubicBezTo>
                <a:cubicBezTo>
                  <a:pt x="1" y="1679"/>
                  <a:pt x="494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6"/>
          <p:cNvSpPr/>
          <p:nvPr/>
        </p:nvSpPr>
        <p:spPr>
          <a:xfrm rot="-5400000">
            <a:off x="268942" y="605599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70" y="0"/>
                  <a:pt x="0" y="469"/>
                  <a:pt x="0" y="1087"/>
                </a:cubicBezTo>
                <a:cubicBezTo>
                  <a:pt x="0" y="1679"/>
                  <a:pt x="470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" name="Google Shape;412;p6"/>
          <p:cNvSpPr/>
          <p:nvPr/>
        </p:nvSpPr>
        <p:spPr>
          <a:xfrm rot="-5400000">
            <a:off x="389886" y="1299861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70" y="1"/>
                  <a:pt x="1" y="495"/>
                  <a:pt x="1" y="1087"/>
                </a:cubicBezTo>
                <a:cubicBezTo>
                  <a:pt x="1" y="1680"/>
                  <a:pt x="470" y="2149"/>
                  <a:pt x="1062" y="2149"/>
                </a:cubicBezTo>
                <a:cubicBezTo>
                  <a:pt x="1655" y="2149"/>
                  <a:pt x="2149" y="1680"/>
                  <a:pt x="2149" y="1087"/>
                </a:cubicBezTo>
                <a:cubicBezTo>
                  <a:pt x="2149" y="495"/>
                  <a:pt x="1655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6"/>
          <p:cNvSpPr/>
          <p:nvPr/>
        </p:nvSpPr>
        <p:spPr>
          <a:xfrm rot="-5400000">
            <a:off x="389886" y="1068542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70" y="1"/>
                  <a:pt x="1" y="495"/>
                  <a:pt x="1" y="1087"/>
                </a:cubicBezTo>
                <a:cubicBezTo>
                  <a:pt x="1" y="1680"/>
                  <a:pt x="494" y="2149"/>
                  <a:pt x="1087" y="2149"/>
                </a:cubicBezTo>
                <a:cubicBezTo>
                  <a:pt x="1679" y="2149"/>
                  <a:pt x="2149" y="1680"/>
                  <a:pt x="2149" y="1087"/>
                </a:cubicBezTo>
                <a:cubicBezTo>
                  <a:pt x="2149" y="495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6"/>
          <p:cNvSpPr/>
          <p:nvPr/>
        </p:nvSpPr>
        <p:spPr>
          <a:xfrm rot="-5400000">
            <a:off x="389886" y="83691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69" y="1"/>
                  <a:pt x="0" y="495"/>
                  <a:pt x="0" y="1087"/>
                </a:cubicBezTo>
                <a:cubicBezTo>
                  <a:pt x="0" y="1680"/>
                  <a:pt x="469" y="2149"/>
                  <a:pt x="1062" y="2149"/>
                </a:cubicBezTo>
                <a:cubicBezTo>
                  <a:pt x="1655" y="2149"/>
                  <a:pt x="2148" y="1680"/>
                  <a:pt x="2148" y="1087"/>
                </a:cubicBezTo>
                <a:cubicBezTo>
                  <a:pt x="2148" y="495"/>
                  <a:pt x="1655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" name="Google Shape;415;p6"/>
          <p:cNvSpPr/>
          <p:nvPr/>
        </p:nvSpPr>
        <p:spPr>
          <a:xfrm rot="-5400000">
            <a:off x="389886" y="605599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70" y="1"/>
                  <a:pt x="0" y="495"/>
                  <a:pt x="0" y="1087"/>
                </a:cubicBezTo>
                <a:cubicBezTo>
                  <a:pt x="0" y="1680"/>
                  <a:pt x="470" y="2149"/>
                  <a:pt x="1087" y="2149"/>
                </a:cubicBezTo>
                <a:cubicBezTo>
                  <a:pt x="1679" y="2149"/>
                  <a:pt x="2148" y="1680"/>
                  <a:pt x="2148" y="1087"/>
                </a:cubicBezTo>
                <a:cubicBezTo>
                  <a:pt x="2148" y="495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6" name="Google Shape;416;p6"/>
          <p:cNvSpPr/>
          <p:nvPr/>
        </p:nvSpPr>
        <p:spPr>
          <a:xfrm rot="-5400000">
            <a:off x="512049" y="1298654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62" y="0"/>
                </a:moveTo>
                <a:cubicBezTo>
                  <a:pt x="470" y="0"/>
                  <a:pt x="1" y="494"/>
                  <a:pt x="1" y="1087"/>
                </a:cubicBezTo>
                <a:cubicBezTo>
                  <a:pt x="1" y="1111"/>
                  <a:pt x="1" y="1136"/>
                  <a:pt x="1" y="1161"/>
                </a:cubicBezTo>
                <a:cubicBezTo>
                  <a:pt x="1" y="1210"/>
                  <a:pt x="1" y="1235"/>
                  <a:pt x="1" y="1259"/>
                </a:cubicBezTo>
                <a:cubicBezTo>
                  <a:pt x="1" y="1852"/>
                  <a:pt x="470" y="2346"/>
                  <a:pt x="1062" y="2346"/>
                </a:cubicBezTo>
                <a:cubicBezTo>
                  <a:pt x="1655" y="2346"/>
                  <a:pt x="2149" y="1852"/>
                  <a:pt x="2149" y="1259"/>
                </a:cubicBezTo>
                <a:cubicBezTo>
                  <a:pt x="2149" y="1235"/>
                  <a:pt x="2124" y="1210"/>
                  <a:pt x="2124" y="1161"/>
                </a:cubicBezTo>
                <a:cubicBezTo>
                  <a:pt x="2124" y="1136"/>
                  <a:pt x="2149" y="1111"/>
                  <a:pt x="2149" y="1087"/>
                </a:cubicBezTo>
                <a:cubicBezTo>
                  <a:pt x="2149" y="494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6"/>
          <p:cNvSpPr/>
          <p:nvPr/>
        </p:nvSpPr>
        <p:spPr>
          <a:xfrm rot="-5400000">
            <a:off x="512049" y="1183148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87" y="0"/>
                </a:moveTo>
                <a:cubicBezTo>
                  <a:pt x="495" y="0"/>
                  <a:pt x="1" y="494"/>
                  <a:pt x="1" y="1087"/>
                </a:cubicBezTo>
                <a:cubicBezTo>
                  <a:pt x="1" y="1111"/>
                  <a:pt x="25" y="1136"/>
                  <a:pt x="25" y="1161"/>
                </a:cubicBezTo>
                <a:cubicBezTo>
                  <a:pt x="25" y="1210"/>
                  <a:pt x="1" y="1235"/>
                  <a:pt x="1" y="1259"/>
                </a:cubicBezTo>
                <a:cubicBezTo>
                  <a:pt x="1" y="1852"/>
                  <a:pt x="495" y="2346"/>
                  <a:pt x="1087" y="2346"/>
                </a:cubicBezTo>
                <a:cubicBezTo>
                  <a:pt x="1680" y="2346"/>
                  <a:pt x="2149" y="1852"/>
                  <a:pt x="2149" y="1259"/>
                </a:cubicBezTo>
                <a:cubicBezTo>
                  <a:pt x="2149" y="1235"/>
                  <a:pt x="2149" y="1210"/>
                  <a:pt x="2149" y="1161"/>
                </a:cubicBezTo>
                <a:cubicBezTo>
                  <a:pt x="2149" y="1136"/>
                  <a:pt x="2149" y="1111"/>
                  <a:pt x="2149" y="1087"/>
                </a:cubicBezTo>
                <a:cubicBezTo>
                  <a:pt x="2149" y="494"/>
                  <a:pt x="1680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6"/>
          <p:cNvSpPr/>
          <p:nvPr/>
        </p:nvSpPr>
        <p:spPr>
          <a:xfrm rot="-5400000">
            <a:off x="512049" y="1067336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87" y="0"/>
                </a:moveTo>
                <a:cubicBezTo>
                  <a:pt x="470" y="0"/>
                  <a:pt x="1" y="494"/>
                  <a:pt x="1" y="1087"/>
                </a:cubicBezTo>
                <a:cubicBezTo>
                  <a:pt x="1" y="1111"/>
                  <a:pt x="1" y="1136"/>
                  <a:pt x="1" y="1161"/>
                </a:cubicBezTo>
                <a:cubicBezTo>
                  <a:pt x="1" y="1210"/>
                  <a:pt x="1" y="1235"/>
                  <a:pt x="1" y="1259"/>
                </a:cubicBezTo>
                <a:cubicBezTo>
                  <a:pt x="1" y="1852"/>
                  <a:pt x="470" y="2346"/>
                  <a:pt x="1087" y="2346"/>
                </a:cubicBezTo>
                <a:cubicBezTo>
                  <a:pt x="1679" y="2346"/>
                  <a:pt x="2149" y="1852"/>
                  <a:pt x="2149" y="1259"/>
                </a:cubicBezTo>
                <a:cubicBezTo>
                  <a:pt x="2149" y="1235"/>
                  <a:pt x="2149" y="1210"/>
                  <a:pt x="2149" y="1161"/>
                </a:cubicBezTo>
                <a:cubicBezTo>
                  <a:pt x="2149" y="1136"/>
                  <a:pt x="2149" y="1111"/>
                  <a:pt x="2149" y="1087"/>
                </a:cubicBezTo>
                <a:cubicBezTo>
                  <a:pt x="2149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6"/>
          <p:cNvSpPr/>
          <p:nvPr/>
        </p:nvSpPr>
        <p:spPr>
          <a:xfrm rot="-5400000">
            <a:off x="512049" y="951523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62" y="0"/>
                </a:moveTo>
                <a:cubicBezTo>
                  <a:pt x="470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70" y="2346"/>
                  <a:pt x="1062" y="2346"/>
                </a:cubicBezTo>
                <a:cubicBezTo>
                  <a:pt x="1655" y="2346"/>
                  <a:pt x="2148" y="1852"/>
                  <a:pt x="2148" y="1259"/>
                </a:cubicBezTo>
                <a:cubicBezTo>
                  <a:pt x="2148" y="1235"/>
                  <a:pt x="2124" y="1210"/>
                  <a:pt x="2124" y="1161"/>
                </a:cubicBezTo>
                <a:cubicBezTo>
                  <a:pt x="2124" y="1136"/>
                  <a:pt x="2148" y="1111"/>
                  <a:pt x="2148" y="1087"/>
                </a:cubicBezTo>
                <a:cubicBezTo>
                  <a:pt x="2148" y="494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6"/>
          <p:cNvSpPr/>
          <p:nvPr/>
        </p:nvSpPr>
        <p:spPr>
          <a:xfrm rot="-5400000">
            <a:off x="512049" y="835711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69" y="2346"/>
                  <a:pt x="1062" y="2346"/>
                </a:cubicBezTo>
                <a:cubicBezTo>
                  <a:pt x="1655" y="2346"/>
                  <a:pt x="2148" y="1852"/>
                  <a:pt x="2148" y="1259"/>
                </a:cubicBezTo>
                <a:cubicBezTo>
                  <a:pt x="2148" y="1235"/>
                  <a:pt x="2124" y="1210"/>
                  <a:pt x="2124" y="1161"/>
                </a:cubicBezTo>
                <a:cubicBezTo>
                  <a:pt x="2124" y="1136"/>
                  <a:pt x="2148" y="1111"/>
                  <a:pt x="2148" y="1087"/>
                </a:cubicBezTo>
                <a:cubicBezTo>
                  <a:pt x="2148" y="494"/>
                  <a:pt x="1655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1" name="Google Shape;421;p6"/>
          <p:cNvSpPr/>
          <p:nvPr/>
        </p:nvSpPr>
        <p:spPr>
          <a:xfrm rot="-5400000">
            <a:off x="512049" y="720205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87" y="0"/>
                </a:moveTo>
                <a:cubicBezTo>
                  <a:pt x="494" y="0"/>
                  <a:pt x="1" y="494"/>
                  <a:pt x="1" y="1087"/>
                </a:cubicBezTo>
                <a:cubicBezTo>
                  <a:pt x="1" y="1111"/>
                  <a:pt x="25" y="1136"/>
                  <a:pt x="25" y="1161"/>
                </a:cubicBezTo>
                <a:cubicBezTo>
                  <a:pt x="25" y="1210"/>
                  <a:pt x="1" y="1235"/>
                  <a:pt x="1" y="1259"/>
                </a:cubicBezTo>
                <a:cubicBezTo>
                  <a:pt x="1" y="1852"/>
                  <a:pt x="494" y="2346"/>
                  <a:pt x="1087" y="2346"/>
                </a:cubicBezTo>
                <a:cubicBezTo>
                  <a:pt x="1679" y="2346"/>
                  <a:pt x="2148" y="1852"/>
                  <a:pt x="2148" y="1259"/>
                </a:cubicBezTo>
                <a:cubicBezTo>
                  <a:pt x="2148" y="1235"/>
                  <a:pt x="2148" y="1210"/>
                  <a:pt x="2148" y="1161"/>
                </a:cubicBezTo>
                <a:cubicBezTo>
                  <a:pt x="2148" y="1136"/>
                  <a:pt x="2148" y="1111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2" name="Google Shape;422;p6"/>
          <p:cNvSpPr/>
          <p:nvPr/>
        </p:nvSpPr>
        <p:spPr>
          <a:xfrm rot="-5400000">
            <a:off x="512049" y="604393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87" y="0"/>
                </a:moveTo>
                <a:cubicBezTo>
                  <a:pt x="470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70" y="2346"/>
                  <a:pt x="1087" y="2346"/>
                </a:cubicBezTo>
                <a:cubicBezTo>
                  <a:pt x="1679" y="2346"/>
                  <a:pt x="2148" y="1852"/>
                  <a:pt x="2148" y="1259"/>
                </a:cubicBezTo>
                <a:cubicBezTo>
                  <a:pt x="2148" y="1235"/>
                  <a:pt x="2148" y="1210"/>
                  <a:pt x="2148" y="1161"/>
                </a:cubicBezTo>
                <a:cubicBezTo>
                  <a:pt x="2148" y="1136"/>
                  <a:pt x="2148" y="1111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6"/>
          <p:cNvSpPr/>
          <p:nvPr/>
        </p:nvSpPr>
        <p:spPr>
          <a:xfrm rot="-5400000">
            <a:off x="512196" y="-90016"/>
            <a:ext cx="26026" cy="28733"/>
          </a:xfrm>
          <a:custGeom>
            <a:avLst/>
            <a:gdLst/>
            <a:ahLst/>
            <a:cxnLst/>
            <a:rect l="l" t="t" r="r" b="b"/>
            <a:pathLst>
              <a:path w="2125" h="2346" extrusionOk="0">
                <a:moveTo>
                  <a:pt x="1063" y="0"/>
                </a:moveTo>
                <a:cubicBezTo>
                  <a:pt x="470" y="0"/>
                  <a:pt x="1" y="494"/>
                  <a:pt x="1" y="1087"/>
                </a:cubicBezTo>
                <a:cubicBezTo>
                  <a:pt x="1" y="1111"/>
                  <a:pt x="1" y="1136"/>
                  <a:pt x="1" y="1161"/>
                </a:cubicBezTo>
                <a:cubicBezTo>
                  <a:pt x="1" y="1210"/>
                  <a:pt x="1" y="1235"/>
                  <a:pt x="1" y="1259"/>
                </a:cubicBezTo>
                <a:cubicBezTo>
                  <a:pt x="1" y="1852"/>
                  <a:pt x="470" y="2346"/>
                  <a:pt x="1063" y="2346"/>
                </a:cubicBezTo>
                <a:cubicBezTo>
                  <a:pt x="1655" y="2346"/>
                  <a:pt x="2124" y="1852"/>
                  <a:pt x="2124" y="1259"/>
                </a:cubicBezTo>
                <a:cubicBezTo>
                  <a:pt x="2124" y="1235"/>
                  <a:pt x="2124" y="1210"/>
                  <a:pt x="2124" y="1161"/>
                </a:cubicBezTo>
                <a:cubicBezTo>
                  <a:pt x="2124" y="1136"/>
                  <a:pt x="2124" y="1111"/>
                  <a:pt x="2124" y="1087"/>
                </a:cubicBezTo>
                <a:cubicBezTo>
                  <a:pt x="2124" y="494"/>
                  <a:pt x="1655" y="0"/>
                  <a:pt x="1063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6"/>
          <p:cNvSpPr/>
          <p:nvPr/>
        </p:nvSpPr>
        <p:spPr>
          <a:xfrm rot="-5400000">
            <a:off x="512049" y="25637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69" y="2346"/>
                  <a:pt x="1062" y="2346"/>
                </a:cubicBezTo>
                <a:cubicBezTo>
                  <a:pt x="1654" y="2346"/>
                  <a:pt x="2148" y="1852"/>
                  <a:pt x="2148" y="1259"/>
                </a:cubicBezTo>
                <a:cubicBezTo>
                  <a:pt x="2148" y="1235"/>
                  <a:pt x="2123" y="1210"/>
                  <a:pt x="2123" y="1161"/>
                </a:cubicBezTo>
                <a:cubicBezTo>
                  <a:pt x="2123" y="1136"/>
                  <a:pt x="2148" y="1111"/>
                  <a:pt x="2148" y="1087"/>
                </a:cubicBezTo>
                <a:cubicBezTo>
                  <a:pt x="2148" y="494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6"/>
          <p:cNvSpPr/>
          <p:nvPr/>
        </p:nvSpPr>
        <p:spPr>
          <a:xfrm rot="-5400000">
            <a:off x="512049" y="141449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87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69" y="2346"/>
                  <a:pt x="1087" y="2346"/>
                </a:cubicBezTo>
                <a:cubicBezTo>
                  <a:pt x="1679" y="2346"/>
                  <a:pt x="2148" y="1852"/>
                  <a:pt x="2148" y="1259"/>
                </a:cubicBezTo>
                <a:cubicBezTo>
                  <a:pt x="2148" y="1235"/>
                  <a:pt x="2148" y="1210"/>
                  <a:pt x="2148" y="1161"/>
                </a:cubicBezTo>
                <a:cubicBezTo>
                  <a:pt x="2148" y="1136"/>
                  <a:pt x="2148" y="1111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6"/>
          <p:cNvSpPr/>
          <p:nvPr/>
        </p:nvSpPr>
        <p:spPr>
          <a:xfrm rot="-5400000">
            <a:off x="512049" y="257262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87" y="0"/>
                </a:moveTo>
                <a:cubicBezTo>
                  <a:pt x="494" y="0"/>
                  <a:pt x="0" y="494"/>
                  <a:pt x="0" y="1087"/>
                </a:cubicBezTo>
                <a:cubicBezTo>
                  <a:pt x="0" y="1111"/>
                  <a:pt x="25" y="1136"/>
                  <a:pt x="25" y="1161"/>
                </a:cubicBezTo>
                <a:cubicBezTo>
                  <a:pt x="25" y="1210"/>
                  <a:pt x="0" y="1235"/>
                  <a:pt x="0" y="1259"/>
                </a:cubicBezTo>
                <a:cubicBezTo>
                  <a:pt x="0" y="1852"/>
                  <a:pt x="494" y="2346"/>
                  <a:pt x="1087" y="2346"/>
                </a:cubicBezTo>
                <a:cubicBezTo>
                  <a:pt x="1679" y="2346"/>
                  <a:pt x="2148" y="1852"/>
                  <a:pt x="2148" y="1259"/>
                </a:cubicBezTo>
                <a:cubicBezTo>
                  <a:pt x="2148" y="1235"/>
                  <a:pt x="2148" y="1210"/>
                  <a:pt x="2148" y="1161"/>
                </a:cubicBezTo>
                <a:cubicBezTo>
                  <a:pt x="2148" y="1136"/>
                  <a:pt x="2148" y="1111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6"/>
          <p:cNvSpPr/>
          <p:nvPr/>
        </p:nvSpPr>
        <p:spPr>
          <a:xfrm rot="-5400000">
            <a:off x="512049" y="372768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69" y="2346"/>
                  <a:pt x="1062" y="2346"/>
                </a:cubicBezTo>
                <a:cubicBezTo>
                  <a:pt x="1654" y="2346"/>
                  <a:pt x="2123" y="1852"/>
                  <a:pt x="2123" y="1259"/>
                </a:cubicBezTo>
                <a:cubicBezTo>
                  <a:pt x="2123" y="1235"/>
                  <a:pt x="2123" y="1210"/>
                  <a:pt x="2123" y="1161"/>
                </a:cubicBezTo>
                <a:cubicBezTo>
                  <a:pt x="2123" y="1136"/>
                  <a:pt x="2123" y="1111"/>
                  <a:pt x="2123" y="1087"/>
                </a:cubicBezTo>
                <a:cubicBezTo>
                  <a:pt x="2148" y="494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6"/>
          <p:cNvSpPr/>
          <p:nvPr/>
        </p:nvSpPr>
        <p:spPr>
          <a:xfrm rot="-5400000">
            <a:off x="512049" y="488580"/>
            <a:ext cx="26320" cy="28733"/>
          </a:xfrm>
          <a:custGeom>
            <a:avLst/>
            <a:gdLst/>
            <a:ahLst/>
            <a:cxnLst/>
            <a:rect l="l" t="t" r="r" b="b"/>
            <a:pathLst>
              <a:path w="2149" h="2346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111"/>
                  <a:pt x="0" y="1136"/>
                  <a:pt x="0" y="1161"/>
                </a:cubicBezTo>
                <a:cubicBezTo>
                  <a:pt x="0" y="1210"/>
                  <a:pt x="0" y="1235"/>
                  <a:pt x="0" y="1259"/>
                </a:cubicBezTo>
                <a:cubicBezTo>
                  <a:pt x="0" y="1852"/>
                  <a:pt x="469" y="2346"/>
                  <a:pt x="1062" y="2346"/>
                </a:cubicBezTo>
                <a:cubicBezTo>
                  <a:pt x="1654" y="2346"/>
                  <a:pt x="2148" y="1852"/>
                  <a:pt x="2148" y="1259"/>
                </a:cubicBezTo>
                <a:cubicBezTo>
                  <a:pt x="2148" y="1235"/>
                  <a:pt x="2124" y="1210"/>
                  <a:pt x="2124" y="1161"/>
                </a:cubicBezTo>
                <a:cubicBezTo>
                  <a:pt x="2124" y="1136"/>
                  <a:pt x="2148" y="1111"/>
                  <a:pt x="2148" y="1087"/>
                </a:cubicBezTo>
                <a:cubicBezTo>
                  <a:pt x="2148" y="494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6"/>
          <p:cNvSpPr/>
          <p:nvPr/>
        </p:nvSpPr>
        <p:spPr>
          <a:xfrm rot="-5400000">
            <a:off x="390033" y="-88810"/>
            <a:ext cx="26026" cy="26320"/>
          </a:xfrm>
          <a:custGeom>
            <a:avLst/>
            <a:gdLst/>
            <a:ahLst/>
            <a:cxnLst/>
            <a:rect l="l" t="t" r="r" b="b"/>
            <a:pathLst>
              <a:path w="2125" h="2149" extrusionOk="0">
                <a:moveTo>
                  <a:pt x="1063" y="1"/>
                </a:moveTo>
                <a:cubicBezTo>
                  <a:pt x="470" y="1"/>
                  <a:pt x="1" y="495"/>
                  <a:pt x="1" y="1087"/>
                </a:cubicBezTo>
                <a:cubicBezTo>
                  <a:pt x="1" y="1680"/>
                  <a:pt x="470" y="2149"/>
                  <a:pt x="1063" y="2149"/>
                </a:cubicBezTo>
                <a:cubicBezTo>
                  <a:pt x="1655" y="2149"/>
                  <a:pt x="2124" y="1680"/>
                  <a:pt x="2124" y="1087"/>
                </a:cubicBezTo>
                <a:cubicBezTo>
                  <a:pt x="2124" y="495"/>
                  <a:pt x="1655" y="1"/>
                  <a:pt x="1063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6"/>
          <p:cNvSpPr/>
          <p:nvPr/>
        </p:nvSpPr>
        <p:spPr>
          <a:xfrm rot="-5400000">
            <a:off x="389886" y="142656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69" y="1"/>
                  <a:pt x="0" y="495"/>
                  <a:pt x="0" y="1087"/>
                </a:cubicBezTo>
                <a:cubicBezTo>
                  <a:pt x="0" y="1680"/>
                  <a:pt x="469" y="2149"/>
                  <a:pt x="1087" y="2149"/>
                </a:cubicBezTo>
                <a:cubicBezTo>
                  <a:pt x="1679" y="2149"/>
                  <a:pt x="2148" y="1680"/>
                  <a:pt x="2148" y="1087"/>
                </a:cubicBezTo>
                <a:cubicBezTo>
                  <a:pt x="2148" y="495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1" name="Google Shape;431;p6"/>
          <p:cNvSpPr/>
          <p:nvPr/>
        </p:nvSpPr>
        <p:spPr>
          <a:xfrm rot="-5400000">
            <a:off x="389886" y="373974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1"/>
                </a:moveTo>
                <a:cubicBezTo>
                  <a:pt x="469" y="1"/>
                  <a:pt x="0" y="495"/>
                  <a:pt x="0" y="1087"/>
                </a:cubicBezTo>
                <a:cubicBezTo>
                  <a:pt x="0" y="1680"/>
                  <a:pt x="469" y="2149"/>
                  <a:pt x="1062" y="2149"/>
                </a:cubicBezTo>
                <a:cubicBezTo>
                  <a:pt x="1654" y="2149"/>
                  <a:pt x="2148" y="1680"/>
                  <a:pt x="2148" y="1087"/>
                </a:cubicBezTo>
                <a:cubicBezTo>
                  <a:pt x="2148" y="495"/>
                  <a:pt x="1654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6"/>
          <p:cNvSpPr/>
          <p:nvPr/>
        </p:nvSpPr>
        <p:spPr>
          <a:xfrm rot="-5400000">
            <a:off x="269089" y="-88810"/>
            <a:ext cx="26026" cy="26320"/>
          </a:xfrm>
          <a:custGeom>
            <a:avLst/>
            <a:gdLst/>
            <a:ahLst/>
            <a:cxnLst/>
            <a:rect l="l" t="t" r="r" b="b"/>
            <a:pathLst>
              <a:path w="2125" h="2149" extrusionOk="0">
                <a:moveTo>
                  <a:pt x="1063" y="0"/>
                </a:moveTo>
                <a:cubicBezTo>
                  <a:pt x="470" y="0"/>
                  <a:pt x="1" y="469"/>
                  <a:pt x="1" y="1087"/>
                </a:cubicBezTo>
                <a:cubicBezTo>
                  <a:pt x="1" y="1679"/>
                  <a:pt x="470" y="2148"/>
                  <a:pt x="1063" y="2148"/>
                </a:cubicBezTo>
                <a:cubicBezTo>
                  <a:pt x="1655" y="2148"/>
                  <a:pt x="2124" y="1679"/>
                  <a:pt x="2124" y="1087"/>
                </a:cubicBezTo>
                <a:cubicBezTo>
                  <a:pt x="2124" y="469"/>
                  <a:pt x="1655" y="0"/>
                  <a:pt x="1063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3" name="Google Shape;433;p6"/>
          <p:cNvSpPr/>
          <p:nvPr/>
        </p:nvSpPr>
        <p:spPr>
          <a:xfrm rot="-5400000">
            <a:off x="268942" y="26843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4" y="2148"/>
                  <a:pt x="2148" y="1679"/>
                  <a:pt x="2148" y="1087"/>
                </a:cubicBezTo>
                <a:cubicBezTo>
                  <a:pt x="2148" y="469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6"/>
          <p:cNvSpPr/>
          <p:nvPr/>
        </p:nvSpPr>
        <p:spPr>
          <a:xfrm rot="-5400000">
            <a:off x="268942" y="142656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69" y="0"/>
                  <a:pt x="0" y="469"/>
                  <a:pt x="0" y="1087"/>
                </a:cubicBezTo>
                <a:cubicBezTo>
                  <a:pt x="0" y="1679"/>
                  <a:pt x="469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6"/>
          <p:cNvSpPr/>
          <p:nvPr/>
        </p:nvSpPr>
        <p:spPr>
          <a:xfrm rot="-5400000">
            <a:off x="268942" y="258468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4" y="0"/>
                  <a:pt x="0" y="469"/>
                  <a:pt x="0" y="1087"/>
                </a:cubicBezTo>
                <a:cubicBezTo>
                  <a:pt x="0" y="1679"/>
                  <a:pt x="494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6"/>
          <p:cNvSpPr/>
          <p:nvPr/>
        </p:nvSpPr>
        <p:spPr>
          <a:xfrm rot="-5400000">
            <a:off x="268942" y="373974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4" y="2148"/>
                  <a:pt x="2123" y="1679"/>
                  <a:pt x="2123" y="1087"/>
                </a:cubicBezTo>
                <a:cubicBezTo>
                  <a:pt x="2148" y="469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7" name="Google Shape;437;p6"/>
          <p:cNvSpPr/>
          <p:nvPr/>
        </p:nvSpPr>
        <p:spPr>
          <a:xfrm rot="-5400000">
            <a:off x="268942" y="48978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4" y="2148"/>
                  <a:pt x="2148" y="1679"/>
                  <a:pt x="2148" y="1087"/>
                </a:cubicBezTo>
                <a:cubicBezTo>
                  <a:pt x="2148" y="469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6"/>
          <p:cNvSpPr/>
          <p:nvPr/>
        </p:nvSpPr>
        <p:spPr>
          <a:xfrm rot="-5400000">
            <a:off x="148133" y="-88810"/>
            <a:ext cx="26026" cy="26320"/>
          </a:xfrm>
          <a:custGeom>
            <a:avLst/>
            <a:gdLst/>
            <a:ahLst/>
            <a:cxnLst/>
            <a:rect l="l" t="t" r="r" b="b"/>
            <a:pathLst>
              <a:path w="2125" h="2149" extrusionOk="0">
                <a:moveTo>
                  <a:pt x="1063" y="1"/>
                </a:moveTo>
                <a:cubicBezTo>
                  <a:pt x="470" y="1"/>
                  <a:pt x="1" y="470"/>
                  <a:pt x="1" y="1062"/>
                </a:cubicBezTo>
                <a:cubicBezTo>
                  <a:pt x="1" y="1655"/>
                  <a:pt x="470" y="2149"/>
                  <a:pt x="1063" y="2149"/>
                </a:cubicBezTo>
                <a:cubicBezTo>
                  <a:pt x="1655" y="2149"/>
                  <a:pt x="2124" y="1655"/>
                  <a:pt x="2124" y="1062"/>
                </a:cubicBezTo>
                <a:cubicBezTo>
                  <a:pt x="2124" y="470"/>
                  <a:pt x="1655" y="1"/>
                  <a:pt x="1063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6"/>
          <p:cNvSpPr/>
          <p:nvPr/>
        </p:nvSpPr>
        <p:spPr>
          <a:xfrm rot="-5400000">
            <a:off x="146779" y="142735"/>
            <a:ext cx="28733" cy="26173"/>
          </a:xfrm>
          <a:custGeom>
            <a:avLst/>
            <a:gdLst/>
            <a:ahLst/>
            <a:cxnLst/>
            <a:rect l="l" t="t" r="r" b="b"/>
            <a:pathLst>
              <a:path w="2346" h="2137" extrusionOk="0">
                <a:moveTo>
                  <a:pt x="1173" y="1"/>
                </a:moveTo>
                <a:cubicBezTo>
                  <a:pt x="902" y="1"/>
                  <a:pt x="630" y="106"/>
                  <a:pt x="420" y="316"/>
                </a:cubicBezTo>
                <a:cubicBezTo>
                  <a:pt x="0" y="735"/>
                  <a:pt x="0" y="1402"/>
                  <a:pt x="420" y="1822"/>
                </a:cubicBezTo>
                <a:cubicBezTo>
                  <a:pt x="630" y="2031"/>
                  <a:pt x="902" y="2136"/>
                  <a:pt x="1173" y="2136"/>
                </a:cubicBezTo>
                <a:cubicBezTo>
                  <a:pt x="1445" y="2136"/>
                  <a:pt x="1716" y="2031"/>
                  <a:pt x="1926" y="1822"/>
                </a:cubicBezTo>
                <a:cubicBezTo>
                  <a:pt x="2346" y="1402"/>
                  <a:pt x="2346" y="735"/>
                  <a:pt x="1926" y="316"/>
                </a:cubicBezTo>
                <a:cubicBezTo>
                  <a:pt x="1716" y="106"/>
                  <a:pt x="1445" y="1"/>
                  <a:pt x="1173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6"/>
          <p:cNvSpPr/>
          <p:nvPr/>
        </p:nvSpPr>
        <p:spPr>
          <a:xfrm rot="-5400000">
            <a:off x="148139" y="374127"/>
            <a:ext cx="26014" cy="26320"/>
          </a:xfrm>
          <a:custGeom>
            <a:avLst/>
            <a:gdLst/>
            <a:ahLst/>
            <a:cxnLst/>
            <a:rect l="l" t="t" r="r" b="b"/>
            <a:pathLst>
              <a:path w="2124" h="2149" extrusionOk="0">
                <a:moveTo>
                  <a:pt x="1062" y="1"/>
                </a:moveTo>
                <a:cubicBezTo>
                  <a:pt x="469" y="1"/>
                  <a:pt x="0" y="470"/>
                  <a:pt x="0" y="1062"/>
                </a:cubicBezTo>
                <a:cubicBezTo>
                  <a:pt x="0" y="1655"/>
                  <a:pt x="469" y="2149"/>
                  <a:pt x="1062" y="2149"/>
                </a:cubicBezTo>
                <a:cubicBezTo>
                  <a:pt x="1654" y="2149"/>
                  <a:pt x="2123" y="1655"/>
                  <a:pt x="2123" y="1062"/>
                </a:cubicBezTo>
                <a:cubicBezTo>
                  <a:pt x="2123" y="470"/>
                  <a:pt x="1654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6"/>
          <p:cNvSpPr/>
          <p:nvPr/>
        </p:nvSpPr>
        <p:spPr>
          <a:xfrm rot="-5400000">
            <a:off x="27189" y="-88810"/>
            <a:ext cx="26026" cy="26320"/>
          </a:xfrm>
          <a:custGeom>
            <a:avLst/>
            <a:gdLst/>
            <a:ahLst/>
            <a:cxnLst/>
            <a:rect l="l" t="t" r="r" b="b"/>
            <a:pathLst>
              <a:path w="2125" h="2149" extrusionOk="0">
                <a:moveTo>
                  <a:pt x="1063" y="0"/>
                </a:moveTo>
                <a:cubicBezTo>
                  <a:pt x="470" y="0"/>
                  <a:pt x="1" y="469"/>
                  <a:pt x="1" y="1062"/>
                </a:cubicBezTo>
                <a:cubicBezTo>
                  <a:pt x="1" y="1654"/>
                  <a:pt x="470" y="2148"/>
                  <a:pt x="1063" y="2148"/>
                </a:cubicBezTo>
                <a:cubicBezTo>
                  <a:pt x="1655" y="2148"/>
                  <a:pt x="2124" y="1654"/>
                  <a:pt x="2124" y="1062"/>
                </a:cubicBezTo>
                <a:cubicBezTo>
                  <a:pt x="2124" y="469"/>
                  <a:pt x="1655" y="0"/>
                  <a:pt x="1063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6"/>
          <p:cNvSpPr/>
          <p:nvPr/>
        </p:nvSpPr>
        <p:spPr>
          <a:xfrm rot="-5400000">
            <a:off x="27042" y="26843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62"/>
                </a:cubicBezTo>
                <a:cubicBezTo>
                  <a:pt x="0" y="1654"/>
                  <a:pt x="469" y="2148"/>
                  <a:pt x="1062" y="2148"/>
                </a:cubicBezTo>
                <a:cubicBezTo>
                  <a:pt x="1654" y="2148"/>
                  <a:pt x="2148" y="1654"/>
                  <a:pt x="2148" y="1062"/>
                </a:cubicBezTo>
                <a:cubicBezTo>
                  <a:pt x="2148" y="469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6"/>
          <p:cNvSpPr/>
          <p:nvPr/>
        </p:nvSpPr>
        <p:spPr>
          <a:xfrm rot="-5400000">
            <a:off x="27042" y="142656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62"/>
                </a:cubicBezTo>
                <a:cubicBezTo>
                  <a:pt x="0" y="1654"/>
                  <a:pt x="469" y="2148"/>
                  <a:pt x="1062" y="2148"/>
                </a:cubicBezTo>
                <a:cubicBezTo>
                  <a:pt x="1679" y="2148"/>
                  <a:pt x="2148" y="1654"/>
                  <a:pt x="2148" y="1062"/>
                </a:cubicBezTo>
                <a:cubicBezTo>
                  <a:pt x="2148" y="469"/>
                  <a:pt x="1679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6"/>
          <p:cNvSpPr/>
          <p:nvPr/>
        </p:nvSpPr>
        <p:spPr>
          <a:xfrm rot="-5400000">
            <a:off x="27042" y="258468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4" y="0"/>
                  <a:pt x="0" y="469"/>
                  <a:pt x="0" y="1062"/>
                </a:cubicBezTo>
                <a:cubicBezTo>
                  <a:pt x="0" y="1654"/>
                  <a:pt x="494" y="2148"/>
                  <a:pt x="1087" y="2148"/>
                </a:cubicBezTo>
                <a:cubicBezTo>
                  <a:pt x="1679" y="2148"/>
                  <a:pt x="2148" y="1654"/>
                  <a:pt x="2148" y="1062"/>
                </a:cubicBezTo>
                <a:cubicBezTo>
                  <a:pt x="2148" y="469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6"/>
          <p:cNvSpPr/>
          <p:nvPr/>
        </p:nvSpPr>
        <p:spPr>
          <a:xfrm rot="-5400000">
            <a:off x="27042" y="373974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62"/>
                </a:cubicBezTo>
                <a:cubicBezTo>
                  <a:pt x="0" y="1654"/>
                  <a:pt x="469" y="2148"/>
                  <a:pt x="1062" y="2148"/>
                </a:cubicBezTo>
                <a:cubicBezTo>
                  <a:pt x="1654" y="2148"/>
                  <a:pt x="2148" y="1654"/>
                  <a:pt x="2148" y="1062"/>
                </a:cubicBezTo>
                <a:cubicBezTo>
                  <a:pt x="2148" y="469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6"/>
          <p:cNvSpPr/>
          <p:nvPr/>
        </p:nvSpPr>
        <p:spPr>
          <a:xfrm rot="-5400000">
            <a:off x="27042" y="48978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69"/>
                  <a:pt x="0" y="1062"/>
                </a:cubicBezTo>
                <a:cubicBezTo>
                  <a:pt x="0" y="1654"/>
                  <a:pt x="469" y="2148"/>
                  <a:pt x="1062" y="2148"/>
                </a:cubicBezTo>
                <a:cubicBezTo>
                  <a:pt x="1654" y="2148"/>
                  <a:pt x="2148" y="1654"/>
                  <a:pt x="2148" y="1062"/>
                </a:cubicBezTo>
                <a:cubicBezTo>
                  <a:pt x="2148" y="469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6"/>
          <p:cNvSpPr/>
          <p:nvPr/>
        </p:nvSpPr>
        <p:spPr>
          <a:xfrm rot="-5400000">
            <a:off x="-93768" y="-88810"/>
            <a:ext cx="26026" cy="26320"/>
          </a:xfrm>
          <a:custGeom>
            <a:avLst/>
            <a:gdLst/>
            <a:ahLst/>
            <a:cxnLst/>
            <a:rect l="l" t="t" r="r" b="b"/>
            <a:pathLst>
              <a:path w="2125" h="2149" extrusionOk="0">
                <a:moveTo>
                  <a:pt x="1063" y="1"/>
                </a:moveTo>
                <a:cubicBezTo>
                  <a:pt x="470" y="1"/>
                  <a:pt x="1" y="470"/>
                  <a:pt x="1" y="1062"/>
                </a:cubicBezTo>
                <a:cubicBezTo>
                  <a:pt x="1" y="1655"/>
                  <a:pt x="470" y="2148"/>
                  <a:pt x="1063" y="2148"/>
                </a:cubicBezTo>
                <a:cubicBezTo>
                  <a:pt x="1655" y="2148"/>
                  <a:pt x="2124" y="1655"/>
                  <a:pt x="2124" y="1062"/>
                </a:cubicBezTo>
                <a:cubicBezTo>
                  <a:pt x="2124" y="470"/>
                  <a:pt x="1655" y="1"/>
                  <a:pt x="1063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6"/>
          <p:cNvSpPr/>
          <p:nvPr/>
        </p:nvSpPr>
        <p:spPr>
          <a:xfrm rot="-5400000">
            <a:off x="-93915" y="142656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1"/>
                </a:moveTo>
                <a:cubicBezTo>
                  <a:pt x="469" y="1"/>
                  <a:pt x="0" y="470"/>
                  <a:pt x="0" y="1062"/>
                </a:cubicBezTo>
                <a:cubicBezTo>
                  <a:pt x="0" y="1655"/>
                  <a:pt x="469" y="2148"/>
                  <a:pt x="1087" y="2148"/>
                </a:cubicBezTo>
                <a:cubicBezTo>
                  <a:pt x="1679" y="2148"/>
                  <a:pt x="2148" y="1655"/>
                  <a:pt x="2148" y="1062"/>
                </a:cubicBezTo>
                <a:cubicBezTo>
                  <a:pt x="2148" y="470"/>
                  <a:pt x="1679" y="1"/>
                  <a:pt x="1087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6"/>
          <p:cNvSpPr/>
          <p:nvPr/>
        </p:nvSpPr>
        <p:spPr>
          <a:xfrm rot="-5400000">
            <a:off x="-93762" y="374127"/>
            <a:ext cx="26014" cy="26320"/>
          </a:xfrm>
          <a:custGeom>
            <a:avLst/>
            <a:gdLst/>
            <a:ahLst/>
            <a:cxnLst/>
            <a:rect l="l" t="t" r="r" b="b"/>
            <a:pathLst>
              <a:path w="2124" h="2149" extrusionOk="0">
                <a:moveTo>
                  <a:pt x="1062" y="1"/>
                </a:moveTo>
                <a:cubicBezTo>
                  <a:pt x="469" y="1"/>
                  <a:pt x="0" y="470"/>
                  <a:pt x="0" y="1062"/>
                </a:cubicBezTo>
                <a:cubicBezTo>
                  <a:pt x="0" y="1655"/>
                  <a:pt x="469" y="2148"/>
                  <a:pt x="1062" y="2148"/>
                </a:cubicBezTo>
                <a:cubicBezTo>
                  <a:pt x="1654" y="2148"/>
                  <a:pt x="2123" y="1655"/>
                  <a:pt x="2123" y="1062"/>
                </a:cubicBezTo>
                <a:cubicBezTo>
                  <a:pt x="2123" y="470"/>
                  <a:pt x="1654" y="1"/>
                  <a:pt x="1062" y="1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6"/>
          <p:cNvSpPr/>
          <p:nvPr/>
        </p:nvSpPr>
        <p:spPr>
          <a:xfrm rot="-5400000">
            <a:off x="-215018" y="-88810"/>
            <a:ext cx="26026" cy="26320"/>
          </a:xfrm>
          <a:custGeom>
            <a:avLst/>
            <a:gdLst/>
            <a:ahLst/>
            <a:cxnLst/>
            <a:rect l="l" t="t" r="r" b="b"/>
            <a:pathLst>
              <a:path w="2125" h="2149" extrusionOk="0">
                <a:moveTo>
                  <a:pt x="1063" y="0"/>
                </a:moveTo>
                <a:cubicBezTo>
                  <a:pt x="470" y="0"/>
                  <a:pt x="1" y="494"/>
                  <a:pt x="1" y="1087"/>
                </a:cubicBezTo>
                <a:cubicBezTo>
                  <a:pt x="1" y="1679"/>
                  <a:pt x="470" y="2148"/>
                  <a:pt x="1063" y="2148"/>
                </a:cubicBezTo>
                <a:cubicBezTo>
                  <a:pt x="1655" y="2148"/>
                  <a:pt x="2124" y="1679"/>
                  <a:pt x="2124" y="1087"/>
                </a:cubicBezTo>
                <a:cubicBezTo>
                  <a:pt x="2124" y="494"/>
                  <a:pt x="1655" y="0"/>
                  <a:pt x="1063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6"/>
          <p:cNvSpPr/>
          <p:nvPr/>
        </p:nvSpPr>
        <p:spPr>
          <a:xfrm rot="-5400000">
            <a:off x="-215165" y="26843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4" y="2148"/>
                  <a:pt x="2148" y="1679"/>
                  <a:pt x="2148" y="1087"/>
                </a:cubicBezTo>
                <a:cubicBezTo>
                  <a:pt x="2148" y="494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6"/>
          <p:cNvSpPr/>
          <p:nvPr/>
        </p:nvSpPr>
        <p:spPr>
          <a:xfrm rot="-5400000">
            <a:off x="-215165" y="142656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679"/>
                  <a:pt x="469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6"/>
          <p:cNvSpPr/>
          <p:nvPr/>
        </p:nvSpPr>
        <p:spPr>
          <a:xfrm rot="-5400000">
            <a:off x="-215165" y="258468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87" y="0"/>
                </a:moveTo>
                <a:cubicBezTo>
                  <a:pt x="494" y="0"/>
                  <a:pt x="0" y="494"/>
                  <a:pt x="0" y="1087"/>
                </a:cubicBezTo>
                <a:cubicBezTo>
                  <a:pt x="0" y="1679"/>
                  <a:pt x="494" y="2148"/>
                  <a:pt x="1087" y="2148"/>
                </a:cubicBezTo>
                <a:cubicBezTo>
                  <a:pt x="1679" y="2148"/>
                  <a:pt x="2148" y="1679"/>
                  <a:pt x="2148" y="1087"/>
                </a:cubicBezTo>
                <a:cubicBezTo>
                  <a:pt x="2148" y="494"/>
                  <a:pt x="1679" y="0"/>
                  <a:pt x="1087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4" name="Google Shape;454;p6"/>
          <p:cNvSpPr/>
          <p:nvPr/>
        </p:nvSpPr>
        <p:spPr>
          <a:xfrm rot="-5400000">
            <a:off x="-215165" y="373974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4" y="2148"/>
                  <a:pt x="2123" y="1679"/>
                  <a:pt x="2123" y="1087"/>
                </a:cubicBezTo>
                <a:cubicBezTo>
                  <a:pt x="2148" y="494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6"/>
          <p:cNvSpPr/>
          <p:nvPr/>
        </p:nvSpPr>
        <p:spPr>
          <a:xfrm rot="-5400000">
            <a:off x="-215165" y="489787"/>
            <a:ext cx="26320" cy="26320"/>
          </a:xfrm>
          <a:custGeom>
            <a:avLst/>
            <a:gdLst/>
            <a:ahLst/>
            <a:cxnLst/>
            <a:rect l="l" t="t" r="r" b="b"/>
            <a:pathLst>
              <a:path w="2149" h="2149" extrusionOk="0">
                <a:moveTo>
                  <a:pt x="1062" y="0"/>
                </a:moveTo>
                <a:cubicBezTo>
                  <a:pt x="469" y="0"/>
                  <a:pt x="0" y="494"/>
                  <a:pt x="0" y="1087"/>
                </a:cubicBezTo>
                <a:cubicBezTo>
                  <a:pt x="0" y="1679"/>
                  <a:pt x="469" y="2148"/>
                  <a:pt x="1062" y="2148"/>
                </a:cubicBezTo>
                <a:cubicBezTo>
                  <a:pt x="1654" y="2148"/>
                  <a:pt x="2148" y="1679"/>
                  <a:pt x="2148" y="1087"/>
                </a:cubicBezTo>
                <a:cubicBezTo>
                  <a:pt x="2148" y="494"/>
                  <a:pt x="1654" y="0"/>
                  <a:pt x="1062" y="0"/>
                </a:cubicBezTo>
                <a:close/>
              </a:path>
            </a:pathLst>
          </a:custGeom>
          <a:solidFill>
            <a:srgbClr val="B5F1E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6" name="Google Shape;456;p6"/>
          <p:cNvGrpSpPr/>
          <p:nvPr/>
        </p:nvGrpSpPr>
        <p:grpSpPr>
          <a:xfrm>
            <a:off x="8105575" y="162299"/>
            <a:ext cx="893400" cy="885575"/>
            <a:chOff x="7775625" y="442275"/>
            <a:chExt cx="893400" cy="885575"/>
          </a:xfrm>
        </p:grpSpPr>
        <p:sp>
          <p:nvSpPr>
            <p:cNvPr id="457" name="Google Shape;457;p6"/>
            <p:cNvSpPr/>
            <p:nvPr/>
          </p:nvSpPr>
          <p:spPr>
            <a:xfrm>
              <a:off x="7920525" y="442275"/>
              <a:ext cx="748500" cy="74850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6"/>
            <p:cNvSpPr/>
            <p:nvPr/>
          </p:nvSpPr>
          <p:spPr>
            <a:xfrm>
              <a:off x="7775625" y="876950"/>
              <a:ext cx="450900" cy="450900"/>
            </a:xfrm>
            <a:prstGeom prst="ellipse">
              <a:avLst/>
            </a:prstGeom>
            <a:noFill/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6"/>
          <p:cNvSpPr/>
          <p:nvPr/>
        </p:nvSpPr>
        <p:spPr>
          <a:xfrm>
            <a:off x="-554754" y="4349180"/>
            <a:ext cx="1378500" cy="1378500"/>
          </a:xfrm>
          <a:prstGeom prst="donut">
            <a:avLst>
              <a:gd name="adj" fmla="val 2919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6"/>
          <p:cNvGrpSpPr/>
          <p:nvPr/>
        </p:nvGrpSpPr>
        <p:grpSpPr>
          <a:xfrm>
            <a:off x="6116600" y="4702422"/>
            <a:ext cx="1969923" cy="402450"/>
            <a:chOff x="6116600" y="4702422"/>
            <a:chExt cx="1969923" cy="402450"/>
          </a:xfrm>
        </p:grpSpPr>
        <p:sp>
          <p:nvSpPr>
            <p:cNvPr id="461" name="Google Shape;461;p6"/>
            <p:cNvSpPr/>
            <p:nvPr/>
          </p:nvSpPr>
          <p:spPr>
            <a:xfrm rot="-5400000">
              <a:off x="6116600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 rot="-5400000">
              <a:off x="6267200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"/>
            <p:cNvSpPr/>
            <p:nvPr/>
          </p:nvSpPr>
          <p:spPr>
            <a:xfrm rot="-5400000">
              <a:off x="6417500" y="4702122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"/>
            <p:cNvSpPr/>
            <p:nvPr/>
          </p:nvSpPr>
          <p:spPr>
            <a:xfrm rot="-5400000">
              <a:off x="6567800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 rot="-5400000">
              <a:off x="6718400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 rot="-5400000">
              <a:off x="6868688" y="470211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19" y="1062"/>
                  </a:cubicBezTo>
                  <a:cubicBezTo>
                    <a:pt x="816" y="1062"/>
                    <a:pt x="1038" y="816"/>
                    <a:pt x="1038" y="519"/>
                  </a:cubicBezTo>
                  <a:cubicBezTo>
                    <a:pt x="1038" y="248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 rot="-5400000">
              <a:off x="7018975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19" y="1038"/>
                  </a:cubicBezTo>
                  <a:cubicBezTo>
                    <a:pt x="816" y="1038"/>
                    <a:pt x="1038" y="816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 rot="-5400000">
              <a:off x="6116613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 rot="-5400000">
              <a:off x="6267213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 rot="-5400000">
              <a:off x="6417513" y="4827410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 rot="-5400000">
              <a:off x="6567813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6"/>
            <p:cNvSpPr/>
            <p:nvPr/>
          </p:nvSpPr>
          <p:spPr>
            <a:xfrm rot="-5400000">
              <a:off x="6718413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6"/>
            <p:cNvSpPr/>
            <p:nvPr/>
          </p:nvSpPr>
          <p:spPr>
            <a:xfrm rot="-5400000">
              <a:off x="6868700" y="4827397"/>
              <a:ext cx="25925" cy="26575"/>
            </a:xfrm>
            <a:custGeom>
              <a:avLst/>
              <a:gdLst/>
              <a:ahLst/>
              <a:cxnLst/>
              <a:rect l="l" t="t" r="r" b="b"/>
              <a:pathLst>
                <a:path w="1037" h="1063" extrusionOk="0">
                  <a:moveTo>
                    <a:pt x="518" y="1"/>
                  </a:moveTo>
                  <a:cubicBezTo>
                    <a:pt x="222" y="1"/>
                    <a:pt x="0" y="248"/>
                    <a:pt x="0" y="519"/>
                  </a:cubicBezTo>
                  <a:cubicBezTo>
                    <a:pt x="0" y="816"/>
                    <a:pt x="222" y="1062"/>
                    <a:pt x="518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6"/>
            <p:cNvSpPr/>
            <p:nvPr/>
          </p:nvSpPr>
          <p:spPr>
            <a:xfrm rot="-5400000">
              <a:off x="7018988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6"/>
                    <a:pt x="222" y="1038"/>
                    <a:pt x="518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 rot="-5400000">
              <a:off x="6116288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 rot="-5400000">
              <a:off x="6266888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 rot="-5400000">
              <a:off x="6417188" y="4953010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 rot="-5400000">
              <a:off x="6567488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 rot="-5400000">
              <a:off x="6718088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6"/>
            <p:cNvSpPr/>
            <p:nvPr/>
          </p:nvSpPr>
          <p:spPr>
            <a:xfrm rot="-5400000">
              <a:off x="6868375" y="4952997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62" y="816"/>
                    <a:pt x="1062" y="519"/>
                  </a:cubicBezTo>
                  <a:cubicBezTo>
                    <a:pt x="1062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6"/>
            <p:cNvSpPr/>
            <p:nvPr/>
          </p:nvSpPr>
          <p:spPr>
            <a:xfrm rot="-5400000">
              <a:off x="7018663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62" y="816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6"/>
            <p:cNvSpPr/>
            <p:nvPr/>
          </p:nvSpPr>
          <p:spPr>
            <a:xfrm rot="-5400000">
              <a:off x="6116600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6"/>
            <p:cNvSpPr/>
            <p:nvPr/>
          </p:nvSpPr>
          <p:spPr>
            <a:xfrm rot="-5400000">
              <a:off x="6267200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6"/>
            <p:cNvSpPr/>
            <p:nvPr/>
          </p:nvSpPr>
          <p:spPr>
            <a:xfrm rot="-5400000">
              <a:off x="6417500" y="5078622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6"/>
            <p:cNvSpPr/>
            <p:nvPr/>
          </p:nvSpPr>
          <p:spPr>
            <a:xfrm rot="-5400000">
              <a:off x="6567800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6"/>
            <p:cNvSpPr/>
            <p:nvPr/>
          </p:nvSpPr>
          <p:spPr>
            <a:xfrm rot="-5400000">
              <a:off x="6718400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6"/>
            <p:cNvSpPr/>
            <p:nvPr/>
          </p:nvSpPr>
          <p:spPr>
            <a:xfrm rot="-5400000">
              <a:off x="6868688" y="507861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815" y="1062"/>
                    <a:pt x="1038" y="816"/>
                    <a:pt x="1038" y="519"/>
                  </a:cubicBezTo>
                  <a:cubicBezTo>
                    <a:pt x="1038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6"/>
            <p:cNvSpPr/>
            <p:nvPr/>
          </p:nvSpPr>
          <p:spPr>
            <a:xfrm rot="-5400000">
              <a:off x="7018975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815" y="1038"/>
                    <a:pt x="1038" y="816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6"/>
            <p:cNvSpPr/>
            <p:nvPr/>
          </p:nvSpPr>
          <p:spPr>
            <a:xfrm rot="-5400000">
              <a:off x="7158198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6"/>
            <p:cNvSpPr/>
            <p:nvPr/>
          </p:nvSpPr>
          <p:spPr>
            <a:xfrm rot="-5400000">
              <a:off x="7308798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6"/>
            <p:cNvSpPr/>
            <p:nvPr/>
          </p:nvSpPr>
          <p:spPr>
            <a:xfrm rot="-5400000">
              <a:off x="7459098" y="4702122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6"/>
            <p:cNvSpPr/>
            <p:nvPr/>
          </p:nvSpPr>
          <p:spPr>
            <a:xfrm rot="-5400000">
              <a:off x="7609398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6"/>
            <p:cNvSpPr/>
            <p:nvPr/>
          </p:nvSpPr>
          <p:spPr>
            <a:xfrm rot="-5400000">
              <a:off x="7759998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6"/>
            <p:cNvSpPr/>
            <p:nvPr/>
          </p:nvSpPr>
          <p:spPr>
            <a:xfrm rot="-5400000">
              <a:off x="7910285" y="470211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19" y="1062"/>
                  </a:cubicBezTo>
                  <a:cubicBezTo>
                    <a:pt x="816" y="1062"/>
                    <a:pt x="1038" y="816"/>
                    <a:pt x="1038" y="519"/>
                  </a:cubicBezTo>
                  <a:cubicBezTo>
                    <a:pt x="1038" y="248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6"/>
            <p:cNvSpPr/>
            <p:nvPr/>
          </p:nvSpPr>
          <p:spPr>
            <a:xfrm rot="-5400000">
              <a:off x="8060573" y="47024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19" y="1038"/>
                  </a:cubicBezTo>
                  <a:cubicBezTo>
                    <a:pt x="816" y="1038"/>
                    <a:pt x="1038" y="816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6"/>
            <p:cNvSpPr/>
            <p:nvPr/>
          </p:nvSpPr>
          <p:spPr>
            <a:xfrm rot="-5400000">
              <a:off x="7158210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6"/>
            <p:cNvSpPr/>
            <p:nvPr/>
          </p:nvSpPr>
          <p:spPr>
            <a:xfrm rot="-5400000">
              <a:off x="7308810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6"/>
            <p:cNvSpPr/>
            <p:nvPr/>
          </p:nvSpPr>
          <p:spPr>
            <a:xfrm rot="-5400000">
              <a:off x="7459110" y="4827410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6"/>
            <p:cNvSpPr/>
            <p:nvPr/>
          </p:nvSpPr>
          <p:spPr>
            <a:xfrm rot="-5400000">
              <a:off x="7609410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6"/>
            <p:cNvSpPr/>
            <p:nvPr/>
          </p:nvSpPr>
          <p:spPr>
            <a:xfrm rot="-5400000">
              <a:off x="7760010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6"/>
            <p:cNvSpPr/>
            <p:nvPr/>
          </p:nvSpPr>
          <p:spPr>
            <a:xfrm rot="-5400000">
              <a:off x="7910298" y="4827397"/>
              <a:ext cx="25925" cy="26575"/>
            </a:xfrm>
            <a:custGeom>
              <a:avLst/>
              <a:gdLst/>
              <a:ahLst/>
              <a:cxnLst/>
              <a:rect l="l" t="t" r="r" b="b"/>
              <a:pathLst>
                <a:path w="1037" h="1063" extrusionOk="0">
                  <a:moveTo>
                    <a:pt x="518" y="1"/>
                  </a:moveTo>
                  <a:cubicBezTo>
                    <a:pt x="222" y="1"/>
                    <a:pt x="0" y="248"/>
                    <a:pt x="0" y="519"/>
                  </a:cubicBezTo>
                  <a:cubicBezTo>
                    <a:pt x="0" y="816"/>
                    <a:pt x="222" y="1062"/>
                    <a:pt x="518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6"/>
            <p:cNvSpPr/>
            <p:nvPr/>
          </p:nvSpPr>
          <p:spPr>
            <a:xfrm rot="-5400000">
              <a:off x="8060585" y="4827710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6"/>
                    <a:pt x="222" y="1038"/>
                    <a:pt x="518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6"/>
            <p:cNvSpPr/>
            <p:nvPr/>
          </p:nvSpPr>
          <p:spPr>
            <a:xfrm rot="-5400000">
              <a:off x="7157885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6"/>
            <p:cNvSpPr/>
            <p:nvPr/>
          </p:nvSpPr>
          <p:spPr>
            <a:xfrm rot="-5400000">
              <a:off x="7308485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6"/>
            <p:cNvSpPr/>
            <p:nvPr/>
          </p:nvSpPr>
          <p:spPr>
            <a:xfrm rot="-5400000">
              <a:off x="7458785" y="4953010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6"/>
            <p:cNvSpPr/>
            <p:nvPr/>
          </p:nvSpPr>
          <p:spPr>
            <a:xfrm rot="-5400000">
              <a:off x="7609085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6"/>
            <p:cNvSpPr/>
            <p:nvPr/>
          </p:nvSpPr>
          <p:spPr>
            <a:xfrm rot="-5400000">
              <a:off x="7759685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6"/>
            <p:cNvSpPr/>
            <p:nvPr/>
          </p:nvSpPr>
          <p:spPr>
            <a:xfrm rot="-5400000">
              <a:off x="7909973" y="4952997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62" y="816"/>
                    <a:pt x="1062" y="519"/>
                  </a:cubicBezTo>
                  <a:cubicBezTo>
                    <a:pt x="1062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6"/>
            <p:cNvSpPr/>
            <p:nvPr/>
          </p:nvSpPr>
          <p:spPr>
            <a:xfrm rot="-5400000">
              <a:off x="8060260" y="4953310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62" y="816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6"/>
            <p:cNvSpPr/>
            <p:nvPr/>
          </p:nvSpPr>
          <p:spPr>
            <a:xfrm rot="-5400000">
              <a:off x="7158198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6"/>
            <p:cNvSpPr/>
            <p:nvPr/>
          </p:nvSpPr>
          <p:spPr>
            <a:xfrm rot="-5400000">
              <a:off x="7308798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6"/>
            <p:cNvSpPr/>
            <p:nvPr/>
          </p:nvSpPr>
          <p:spPr>
            <a:xfrm rot="-5400000">
              <a:off x="7459098" y="5078622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6"/>
            <p:cNvSpPr/>
            <p:nvPr/>
          </p:nvSpPr>
          <p:spPr>
            <a:xfrm rot="-5400000">
              <a:off x="7609398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6"/>
            <p:cNvSpPr/>
            <p:nvPr/>
          </p:nvSpPr>
          <p:spPr>
            <a:xfrm rot="-5400000">
              <a:off x="7759998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6"/>
            <p:cNvSpPr/>
            <p:nvPr/>
          </p:nvSpPr>
          <p:spPr>
            <a:xfrm rot="-5400000">
              <a:off x="7910285" y="5078610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815" y="1062"/>
                    <a:pt x="1038" y="816"/>
                    <a:pt x="1038" y="519"/>
                  </a:cubicBezTo>
                  <a:cubicBezTo>
                    <a:pt x="1038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6"/>
            <p:cNvSpPr/>
            <p:nvPr/>
          </p:nvSpPr>
          <p:spPr>
            <a:xfrm rot="-5400000">
              <a:off x="8060573" y="5078922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815" y="1038"/>
                    <a:pt x="1038" y="816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3">
    <p:spTree>
      <p:nvGrpSpPr>
        <p:cNvPr id="1" name="Shape 3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46" name="Google Shape;3446;p27"/>
          <p:cNvGrpSpPr/>
          <p:nvPr/>
        </p:nvGrpSpPr>
        <p:grpSpPr>
          <a:xfrm>
            <a:off x="679526" y="-74427"/>
            <a:ext cx="1894950" cy="477125"/>
            <a:chOff x="679526" y="-74427"/>
            <a:chExt cx="1894950" cy="477125"/>
          </a:xfrm>
        </p:grpSpPr>
        <p:sp>
          <p:nvSpPr>
            <p:cNvPr id="3447" name="Google Shape;3447;p27"/>
            <p:cNvSpPr/>
            <p:nvPr/>
          </p:nvSpPr>
          <p:spPr>
            <a:xfrm>
              <a:off x="2548526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27"/>
            <p:cNvSpPr/>
            <p:nvPr/>
          </p:nvSpPr>
          <p:spPr>
            <a:xfrm>
              <a:off x="2548526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27"/>
            <p:cNvSpPr/>
            <p:nvPr/>
          </p:nvSpPr>
          <p:spPr>
            <a:xfrm>
              <a:off x="2548526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19" y="1062"/>
                  </a:cubicBezTo>
                  <a:cubicBezTo>
                    <a:pt x="816" y="1062"/>
                    <a:pt x="1038" y="816"/>
                    <a:pt x="1038" y="519"/>
                  </a:cubicBezTo>
                  <a:cubicBezTo>
                    <a:pt x="1038" y="248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27"/>
            <p:cNvSpPr/>
            <p:nvPr/>
          </p:nvSpPr>
          <p:spPr>
            <a:xfrm>
              <a:off x="2548526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19" y="1038"/>
                  </a:cubicBezTo>
                  <a:cubicBezTo>
                    <a:pt x="816" y="1038"/>
                    <a:pt x="1038" y="816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27"/>
            <p:cNvSpPr/>
            <p:nvPr/>
          </p:nvSpPr>
          <p:spPr>
            <a:xfrm>
              <a:off x="2423251" y="-74427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27"/>
            <p:cNvSpPr/>
            <p:nvPr/>
          </p:nvSpPr>
          <p:spPr>
            <a:xfrm>
              <a:off x="2423251" y="76173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27"/>
            <p:cNvSpPr/>
            <p:nvPr/>
          </p:nvSpPr>
          <p:spPr>
            <a:xfrm>
              <a:off x="2423251" y="226148"/>
              <a:ext cx="25925" cy="26575"/>
            </a:xfrm>
            <a:custGeom>
              <a:avLst/>
              <a:gdLst/>
              <a:ahLst/>
              <a:cxnLst/>
              <a:rect l="l" t="t" r="r" b="b"/>
              <a:pathLst>
                <a:path w="1037" h="1063" extrusionOk="0">
                  <a:moveTo>
                    <a:pt x="518" y="1"/>
                  </a:moveTo>
                  <a:cubicBezTo>
                    <a:pt x="222" y="1"/>
                    <a:pt x="0" y="248"/>
                    <a:pt x="0" y="519"/>
                  </a:cubicBezTo>
                  <a:cubicBezTo>
                    <a:pt x="0" y="816"/>
                    <a:pt x="222" y="1062"/>
                    <a:pt x="518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27"/>
            <p:cNvSpPr/>
            <p:nvPr/>
          </p:nvSpPr>
          <p:spPr>
            <a:xfrm>
              <a:off x="2423251" y="376748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6"/>
                    <a:pt x="222" y="1038"/>
                    <a:pt x="518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27"/>
            <p:cNvSpPr/>
            <p:nvPr/>
          </p:nvSpPr>
          <p:spPr>
            <a:xfrm>
              <a:off x="2297326" y="-74427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27"/>
            <p:cNvSpPr/>
            <p:nvPr/>
          </p:nvSpPr>
          <p:spPr>
            <a:xfrm>
              <a:off x="2297326" y="76173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27"/>
            <p:cNvSpPr/>
            <p:nvPr/>
          </p:nvSpPr>
          <p:spPr>
            <a:xfrm>
              <a:off x="2297326" y="226148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62" y="816"/>
                    <a:pt x="1062" y="519"/>
                  </a:cubicBezTo>
                  <a:cubicBezTo>
                    <a:pt x="1062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27"/>
            <p:cNvSpPr/>
            <p:nvPr/>
          </p:nvSpPr>
          <p:spPr>
            <a:xfrm>
              <a:off x="2297326" y="3767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62" y="816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27"/>
            <p:cNvSpPr/>
            <p:nvPr/>
          </p:nvSpPr>
          <p:spPr>
            <a:xfrm>
              <a:off x="2172026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27"/>
            <p:cNvSpPr/>
            <p:nvPr/>
          </p:nvSpPr>
          <p:spPr>
            <a:xfrm>
              <a:off x="2172026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27"/>
            <p:cNvSpPr/>
            <p:nvPr/>
          </p:nvSpPr>
          <p:spPr>
            <a:xfrm>
              <a:off x="2172026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815" y="1062"/>
                    <a:pt x="1038" y="816"/>
                    <a:pt x="1038" y="519"/>
                  </a:cubicBezTo>
                  <a:cubicBezTo>
                    <a:pt x="1038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27"/>
            <p:cNvSpPr/>
            <p:nvPr/>
          </p:nvSpPr>
          <p:spPr>
            <a:xfrm>
              <a:off x="2172026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815" y="1038"/>
                    <a:pt x="1038" y="816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27"/>
            <p:cNvSpPr/>
            <p:nvPr/>
          </p:nvSpPr>
          <p:spPr>
            <a:xfrm>
              <a:off x="2046726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27"/>
            <p:cNvSpPr/>
            <p:nvPr/>
          </p:nvSpPr>
          <p:spPr>
            <a:xfrm>
              <a:off x="2046726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27"/>
            <p:cNvSpPr/>
            <p:nvPr/>
          </p:nvSpPr>
          <p:spPr>
            <a:xfrm>
              <a:off x="2046726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791" y="1062"/>
                    <a:pt x="1038" y="816"/>
                    <a:pt x="1038" y="519"/>
                  </a:cubicBezTo>
                  <a:cubicBezTo>
                    <a:pt x="1038" y="248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27"/>
            <p:cNvSpPr/>
            <p:nvPr/>
          </p:nvSpPr>
          <p:spPr>
            <a:xfrm>
              <a:off x="2046726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791" y="1038"/>
                    <a:pt x="1038" y="816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27"/>
            <p:cNvSpPr/>
            <p:nvPr/>
          </p:nvSpPr>
          <p:spPr>
            <a:xfrm>
              <a:off x="1920826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27"/>
            <p:cNvSpPr/>
            <p:nvPr/>
          </p:nvSpPr>
          <p:spPr>
            <a:xfrm>
              <a:off x="1920826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27"/>
            <p:cNvSpPr/>
            <p:nvPr/>
          </p:nvSpPr>
          <p:spPr>
            <a:xfrm>
              <a:off x="1920826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27"/>
            <p:cNvSpPr/>
            <p:nvPr/>
          </p:nvSpPr>
          <p:spPr>
            <a:xfrm>
              <a:off x="1920826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27"/>
            <p:cNvSpPr/>
            <p:nvPr/>
          </p:nvSpPr>
          <p:spPr>
            <a:xfrm>
              <a:off x="1795526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815"/>
                    <a:pt x="223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27"/>
            <p:cNvSpPr/>
            <p:nvPr/>
          </p:nvSpPr>
          <p:spPr>
            <a:xfrm>
              <a:off x="1795526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790"/>
                    <a:pt x="223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27"/>
            <p:cNvSpPr/>
            <p:nvPr/>
          </p:nvSpPr>
          <p:spPr>
            <a:xfrm>
              <a:off x="1795526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0" y="248"/>
                    <a:pt x="0" y="519"/>
                  </a:cubicBezTo>
                  <a:cubicBezTo>
                    <a:pt x="0" y="816"/>
                    <a:pt x="223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27"/>
            <p:cNvSpPr/>
            <p:nvPr/>
          </p:nvSpPr>
          <p:spPr>
            <a:xfrm>
              <a:off x="1795526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6"/>
                    <a:pt x="223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27"/>
            <p:cNvSpPr/>
            <p:nvPr/>
          </p:nvSpPr>
          <p:spPr>
            <a:xfrm>
              <a:off x="1669601" y="-74427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44" y="1037"/>
                  </a:cubicBezTo>
                  <a:cubicBezTo>
                    <a:pt x="816" y="1037"/>
                    <a:pt x="1062" y="815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27"/>
            <p:cNvSpPr/>
            <p:nvPr/>
          </p:nvSpPr>
          <p:spPr>
            <a:xfrm>
              <a:off x="1669601" y="76173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44" y="1037"/>
                  </a:cubicBezTo>
                  <a:cubicBezTo>
                    <a:pt x="816" y="1037"/>
                    <a:pt x="1062" y="790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27"/>
            <p:cNvSpPr/>
            <p:nvPr/>
          </p:nvSpPr>
          <p:spPr>
            <a:xfrm>
              <a:off x="1669601" y="226148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44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44" y="1062"/>
                  </a:cubicBezTo>
                  <a:cubicBezTo>
                    <a:pt x="816" y="1062"/>
                    <a:pt x="1062" y="816"/>
                    <a:pt x="1062" y="519"/>
                  </a:cubicBezTo>
                  <a:cubicBezTo>
                    <a:pt x="1062" y="248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27"/>
            <p:cNvSpPr/>
            <p:nvPr/>
          </p:nvSpPr>
          <p:spPr>
            <a:xfrm>
              <a:off x="1669601" y="3767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44" y="1038"/>
                  </a:cubicBezTo>
                  <a:cubicBezTo>
                    <a:pt x="816" y="1038"/>
                    <a:pt x="1062" y="816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27"/>
            <p:cNvSpPr/>
            <p:nvPr/>
          </p:nvSpPr>
          <p:spPr>
            <a:xfrm>
              <a:off x="1558451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27"/>
            <p:cNvSpPr/>
            <p:nvPr/>
          </p:nvSpPr>
          <p:spPr>
            <a:xfrm>
              <a:off x="1558451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27"/>
            <p:cNvSpPr/>
            <p:nvPr/>
          </p:nvSpPr>
          <p:spPr>
            <a:xfrm>
              <a:off x="1558451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19" y="1062"/>
                  </a:cubicBezTo>
                  <a:cubicBezTo>
                    <a:pt x="816" y="1062"/>
                    <a:pt x="1038" y="816"/>
                    <a:pt x="1038" y="519"/>
                  </a:cubicBezTo>
                  <a:cubicBezTo>
                    <a:pt x="1038" y="248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27"/>
            <p:cNvSpPr/>
            <p:nvPr/>
          </p:nvSpPr>
          <p:spPr>
            <a:xfrm>
              <a:off x="1558451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19" y="1038"/>
                  </a:cubicBezTo>
                  <a:cubicBezTo>
                    <a:pt x="816" y="1038"/>
                    <a:pt x="1038" y="816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27"/>
            <p:cNvSpPr/>
            <p:nvPr/>
          </p:nvSpPr>
          <p:spPr>
            <a:xfrm>
              <a:off x="1433176" y="-74427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27"/>
            <p:cNvSpPr/>
            <p:nvPr/>
          </p:nvSpPr>
          <p:spPr>
            <a:xfrm>
              <a:off x="1433176" y="76173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27"/>
            <p:cNvSpPr/>
            <p:nvPr/>
          </p:nvSpPr>
          <p:spPr>
            <a:xfrm>
              <a:off x="1433176" y="226148"/>
              <a:ext cx="25925" cy="26575"/>
            </a:xfrm>
            <a:custGeom>
              <a:avLst/>
              <a:gdLst/>
              <a:ahLst/>
              <a:cxnLst/>
              <a:rect l="l" t="t" r="r" b="b"/>
              <a:pathLst>
                <a:path w="1037" h="1063" extrusionOk="0">
                  <a:moveTo>
                    <a:pt x="518" y="1"/>
                  </a:moveTo>
                  <a:cubicBezTo>
                    <a:pt x="222" y="1"/>
                    <a:pt x="0" y="248"/>
                    <a:pt x="0" y="519"/>
                  </a:cubicBezTo>
                  <a:cubicBezTo>
                    <a:pt x="0" y="816"/>
                    <a:pt x="222" y="1062"/>
                    <a:pt x="518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27"/>
            <p:cNvSpPr/>
            <p:nvPr/>
          </p:nvSpPr>
          <p:spPr>
            <a:xfrm>
              <a:off x="1433176" y="376748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6"/>
                    <a:pt x="222" y="1038"/>
                    <a:pt x="518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27"/>
            <p:cNvSpPr/>
            <p:nvPr/>
          </p:nvSpPr>
          <p:spPr>
            <a:xfrm>
              <a:off x="1307251" y="-74427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27"/>
            <p:cNvSpPr/>
            <p:nvPr/>
          </p:nvSpPr>
          <p:spPr>
            <a:xfrm>
              <a:off x="1307251" y="76173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27"/>
            <p:cNvSpPr/>
            <p:nvPr/>
          </p:nvSpPr>
          <p:spPr>
            <a:xfrm>
              <a:off x="1307251" y="226148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62" y="816"/>
                    <a:pt x="1062" y="519"/>
                  </a:cubicBezTo>
                  <a:cubicBezTo>
                    <a:pt x="1062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27"/>
            <p:cNvSpPr/>
            <p:nvPr/>
          </p:nvSpPr>
          <p:spPr>
            <a:xfrm>
              <a:off x="1307251" y="3767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62" y="816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27"/>
            <p:cNvSpPr/>
            <p:nvPr/>
          </p:nvSpPr>
          <p:spPr>
            <a:xfrm>
              <a:off x="1181951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27"/>
            <p:cNvSpPr/>
            <p:nvPr/>
          </p:nvSpPr>
          <p:spPr>
            <a:xfrm>
              <a:off x="1181951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27"/>
            <p:cNvSpPr/>
            <p:nvPr/>
          </p:nvSpPr>
          <p:spPr>
            <a:xfrm>
              <a:off x="1181951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815" y="1062"/>
                    <a:pt x="1038" y="816"/>
                    <a:pt x="1038" y="519"/>
                  </a:cubicBezTo>
                  <a:cubicBezTo>
                    <a:pt x="1038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27"/>
            <p:cNvSpPr/>
            <p:nvPr/>
          </p:nvSpPr>
          <p:spPr>
            <a:xfrm>
              <a:off x="1181951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815" y="1038"/>
                    <a:pt x="1038" y="816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27"/>
            <p:cNvSpPr/>
            <p:nvPr/>
          </p:nvSpPr>
          <p:spPr>
            <a:xfrm>
              <a:off x="1056651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27"/>
            <p:cNvSpPr/>
            <p:nvPr/>
          </p:nvSpPr>
          <p:spPr>
            <a:xfrm>
              <a:off x="1056651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27"/>
            <p:cNvSpPr/>
            <p:nvPr/>
          </p:nvSpPr>
          <p:spPr>
            <a:xfrm>
              <a:off x="1056651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791" y="1062"/>
                    <a:pt x="1038" y="816"/>
                    <a:pt x="1038" y="519"/>
                  </a:cubicBezTo>
                  <a:cubicBezTo>
                    <a:pt x="1038" y="248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27"/>
            <p:cNvSpPr/>
            <p:nvPr/>
          </p:nvSpPr>
          <p:spPr>
            <a:xfrm>
              <a:off x="1056651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791" y="1038"/>
                    <a:pt x="1038" y="816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27"/>
            <p:cNvSpPr/>
            <p:nvPr/>
          </p:nvSpPr>
          <p:spPr>
            <a:xfrm>
              <a:off x="930751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27"/>
            <p:cNvSpPr/>
            <p:nvPr/>
          </p:nvSpPr>
          <p:spPr>
            <a:xfrm>
              <a:off x="930751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27"/>
            <p:cNvSpPr/>
            <p:nvPr/>
          </p:nvSpPr>
          <p:spPr>
            <a:xfrm>
              <a:off x="930751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27"/>
            <p:cNvSpPr/>
            <p:nvPr/>
          </p:nvSpPr>
          <p:spPr>
            <a:xfrm>
              <a:off x="930751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27"/>
            <p:cNvSpPr/>
            <p:nvPr/>
          </p:nvSpPr>
          <p:spPr>
            <a:xfrm>
              <a:off x="805451" y="-74427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815"/>
                    <a:pt x="223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27"/>
            <p:cNvSpPr/>
            <p:nvPr/>
          </p:nvSpPr>
          <p:spPr>
            <a:xfrm>
              <a:off x="805451" y="761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790"/>
                    <a:pt x="223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27"/>
            <p:cNvSpPr/>
            <p:nvPr/>
          </p:nvSpPr>
          <p:spPr>
            <a:xfrm>
              <a:off x="805451" y="226148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0" y="248"/>
                    <a:pt x="0" y="519"/>
                  </a:cubicBezTo>
                  <a:cubicBezTo>
                    <a:pt x="0" y="816"/>
                    <a:pt x="223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27"/>
            <p:cNvSpPr/>
            <p:nvPr/>
          </p:nvSpPr>
          <p:spPr>
            <a:xfrm>
              <a:off x="805451" y="376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6"/>
                    <a:pt x="223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27"/>
            <p:cNvSpPr/>
            <p:nvPr/>
          </p:nvSpPr>
          <p:spPr>
            <a:xfrm>
              <a:off x="679526" y="-74427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44" y="1037"/>
                  </a:cubicBezTo>
                  <a:cubicBezTo>
                    <a:pt x="816" y="1037"/>
                    <a:pt x="1062" y="815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27"/>
            <p:cNvSpPr/>
            <p:nvPr/>
          </p:nvSpPr>
          <p:spPr>
            <a:xfrm>
              <a:off x="679526" y="76173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44" y="1037"/>
                  </a:cubicBezTo>
                  <a:cubicBezTo>
                    <a:pt x="816" y="1037"/>
                    <a:pt x="1062" y="790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27"/>
            <p:cNvSpPr/>
            <p:nvPr/>
          </p:nvSpPr>
          <p:spPr>
            <a:xfrm>
              <a:off x="679526" y="226148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44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44" y="1062"/>
                  </a:cubicBezTo>
                  <a:cubicBezTo>
                    <a:pt x="816" y="1062"/>
                    <a:pt x="1062" y="816"/>
                    <a:pt x="1062" y="519"/>
                  </a:cubicBezTo>
                  <a:cubicBezTo>
                    <a:pt x="1062" y="248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27"/>
            <p:cNvSpPr/>
            <p:nvPr/>
          </p:nvSpPr>
          <p:spPr>
            <a:xfrm>
              <a:off x="679526" y="3767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44" y="1038"/>
                  </a:cubicBezTo>
                  <a:cubicBezTo>
                    <a:pt x="816" y="1038"/>
                    <a:pt x="1062" y="816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11" name="Google Shape;3511;p27"/>
          <p:cNvGrpSpPr/>
          <p:nvPr/>
        </p:nvGrpSpPr>
        <p:grpSpPr>
          <a:xfrm>
            <a:off x="-497631" y="3869545"/>
            <a:ext cx="1429321" cy="1469108"/>
            <a:chOff x="7920525" y="305450"/>
            <a:chExt cx="861400" cy="885325"/>
          </a:xfrm>
        </p:grpSpPr>
        <p:sp>
          <p:nvSpPr>
            <p:cNvPr id="3512" name="Google Shape;3512;p27"/>
            <p:cNvSpPr/>
            <p:nvPr/>
          </p:nvSpPr>
          <p:spPr>
            <a:xfrm>
              <a:off x="7920525" y="442275"/>
              <a:ext cx="748500" cy="74850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27"/>
            <p:cNvSpPr/>
            <p:nvPr/>
          </p:nvSpPr>
          <p:spPr>
            <a:xfrm>
              <a:off x="8331025" y="305450"/>
              <a:ext cx="450900" cy="450900"/>
            </a:xfrm>
            <a:prstGeom prst="ellipse">
              <a:avLst/>
            </a:prstGeom>
            <a:noFill/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14" name="Google Shape;3514;p27"/>
          <p:cNvGrpSpPr/>
          <p:nvPr/>
        </p:nvGrpSpPr>
        <p:grpSpPr>
          <a:xfrm rot="-5400000">
            <a:off x="7637208" y="3888107"/>
            <a:ext cx="1907790" cy="1012663"/>
            <a:chOff x="-73496" y="4212034"/>
            <a:chExt cx="1907790" cy="1012663"/>
          </a:xfrm>
        </p:grpSpPr>
        <p:grpSp>
          <p:nvGrpSpPr>
            <p:cNvPr id="3515" name="Google Shape;3515;p27"/>
            <p:cNvGrpSpPr/>
            <p:nvPr/>
          </p:nvGrpSpPr>
          <p:grpSpPr>
            <a:xfrm flipH="1">
              <a:off x="-73496" y="4469958"/>
              <a:ext cx="1646456" cy="754740"/>
              <a:chOff x="5071203" y="4398918"/>
              <a:chExt cx="1646456" cy="754740"/>
            </a:xfrm>
          </p:grpSpPr>
          <p:sp>
            <p:nvSpPr>
              <p:cNvPr id="3516" name="Google Shape;3516;p27"/>
              <p:cNvSpPr/>
              <p:nvPr/>
            </p:nvSpPr>
            <p:spPr>
              <a:xfrm>
                <a:off x="5071203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70" y="0"/>
                      <a:pt x="1" y="494"/>
                      <a:pt x="1" y="1087"/>
                    </a:cubicBezTo>
                    <a:cubicBezTo>
                      <a:pt x="1" y="1679"/>
                      <a:pt x="470" y="2148"/>
                      <a:pt x="1062" y="2148"/>
                    </a:cubicBezTo>
                    <a:cubicBezTo>
                      <a:pt x="1655" y="2148"/>
                      <a:pt x="2149" y="1679"/>
                      <a:pt x="2149" y="1087"/>
                    </a:cubicBezTo>
                    <a:cubicBezTo>
                      <a:pt x="2149" y="494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7" name="Google Shape;3517;p27"/>
              <p:cNvSpPr/>
              <p:nvPr/>
            </p:nvSpPr>
            <p:spPr>
              <a:xfrm>
                <a:off x="5186709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5" y="0"/>
                      <a:pt x="1" y="494"/>
                      <a:pt x="1" y="1087"/>
                    </a:cubicBezTo>
                    <a:cubicBezTo>
                      <a:pt x="1" y="1679"/>
                      <a:pt x="495" y="2148"/>
                      <a:pt x="1087" y="2148"/>
                    </a:cubicBezTo>
                    <a:cubicBezTo>
                      <a:pt x="1680" y="2148"/>
                      <a:pt x="2149" y="1679"/>
                      <a:pt x="2149" y="1087"/>
                    </a:cubicBezTo>
                    <a:cubicBezTo>
                      <a:pt x="2149" y="494"/>
                      <a:pt x="1680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8" name="Google Shape;3518;p27"/>
              <p:cNvSpPr/>
              <p:nvPr/>
            </p:nvSpPr>
            <p:spPr>
              <a:xfrm>
                <a:off x="5302521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70" y="0"/>
                      <a:pt x="1" y="494"/>
                      <a:pt x="1" y="1087"/>
                    </a:cubicBezTo>
                    <a:cubicBezTo>
                      <a:pt x="1" y="1679"/>
                      <a:pt x="470" y="2148"/>
                      <a:pt x="1087" y="2148"/>
                    </a:cubicBezTo>
                    <a:cubicBezTo>
                      <a:pt x="1679" y="2148"/>
                      <a:pt x="2149" y="1679"/>
                      <a:pt x="2149" y="1087"/>
                    </a:cubicBezTo>
                    <a:cubicBezTo>
                      <a:pt x="2149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9" name="Google Shape;3519;p27"/>
              <p:cNvSpPr/>
              <p:nvPr/>
            </p:nvSpPr>
            <p:spPr>
              <a:xfrm>
                <a:off x="5418334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70" y="0"/>
                      <a:pt x="0" y="494"/>
                      <a:pt x="0" y="1087"/>
                    </a:cubicBezTo>
                    <a:cubicBezTo>
                      <a:pt x="0" y="1679"/>
                      <a:pt x="470" y="2148"/>
                      <a:pt x="1062" y="2148"/>
                    </a:cubicBezTo>
                    <a:cubicBezTo>
                      <a:pt x="1655" y="2148"/>
                      <a:pt x="2148" y="1679"/>
                      <a:pt x="2148" y="1087"/>
                    </a:cubicBezTo>
                    <a:cubicBezTo>
                      <a:pt x="2148" y="494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0" name="Google Shape;3520;p27"/>
              <p:cNvSpPr/>
              <p:nvPr/>
            </p:nvSpPr>
            <p:spPr>
              <a:xfrm>
                <a:off x="5534146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5" y="2148"/>
                      <a:pt x="2148" y="1679"/>
                      <a:pt x="2148" y="1087"/>
                    </a:cubicBezTo>
                    <a:cubicBezTo>
                      <a:pt x="2148" y="494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1" name="Google Shape;3521;p27"/>
              <p:cNvSpPr/>
              <p:nvPr/>
            </p:nvSpPr>
            <p:spPr>
              <a:xfrm>
                <a:off x="5649652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4" y="0"/>
                      <a:pt x="1" y="494"/>
                      <a:pt x="1" y="1087"/>
                    </a:cubicBezTo>
                    <a:cubicBezTo>
                      <a:pt x="1" y="1679"/>
                      <a:pt x="494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2" name="Google Shape;3522;p27"/>
              <p:cNvSpPr/>
              <p:nvPr/>
            </p:nvSpPr>
            <p:spPr>
              <a:xfrm>
                <a:off x="5765465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70" y="0"/>
                      <a:pt x="0" y="494"/>
                      <a:pt x="0" y="1087"/>
                    </a:cubicBezTo>
                    <a:cubicBezTo>
                      <a:pt x="0" y="1679"/>
                      <a:pt x="470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3" name="Google Shape;3523;p27"/>
              <p:cNvSpPr/>
              <p:nvPr/>
            </p:nvSpPr>
            <p:spPr>
              <a:xfrm>
                <a:off x="5071203" y="45201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70" y="1"/>
                      <a:pt x="1" y="470"/>
                      <a:pt x="1" y="1062"/>
                    </a:cubicBezTo>
                    <a:cubicBezTo>
                      <a:pt x="1" y="1655"/>
                      <a:pt x="470" y="2148"/>
                      <a:pt x="1062" y="2148"/>
                    </a:cubicBezTo>
                    <a:cubicBezTo>
                      <a:pt x="1655" y="2148"/>
                      <a:pt x="2149" y="1655"/>
                      <a:pt x="2149" y="1062"/>
                    </a:cubicBezTo>
                    <a:cubicBezTo>
                      <a:pt x="2149" y="470"/>
                      <a:pt x="1655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4" name="Google Shape;3524;p27"/>
              <p:cNvSpPr/>
              <p:nvPr/>
            </p:nvSpPr>
            <p:spPr>
              <a:xfrm>
                <a:off x="5302521" y="45201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70" y="1"/>
                      <a:pt x="1" y="470"/>
                      <a:pt x="1" y="1062"/>
                    </a:cubicBezTo>
                    <a:cubicBezTo>
                      <a:pt x="1" y="1655"/>
                      <a:pt x="494" y="2148"/>
                      <a:pt x="1087" y="2148"/>
                    </a:cubicBezTo>
                    <a:cubicBezTo>
                      <a:pt x="1679" y="2148"/>
                      <a:pt x="2149" y="1655"/>
                      <a:pt x="2149" y="1062"/>
                    </a:cubicBezTo>
                    <a:cubicBezTo>
                      <a:pt x="2149" y="470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5" name="Google Shape;3525;p27"/>
              <p:cNvSpPr/>
              <p:nvPr/>
            </p:nvSpPr>
            <p:spPr>
              <a:xfrm>
                <a:off x="5534146" y="45201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8"/>
                      <a:pt x="1062" y="2148"/>
                    </a:cubicBezTo>
                    <a:cubicBezTo>
                      <a:pt x="1655" y="2148"/>
                      <a:pt x="2148" y="1655"/>
                      <a:pt x="2148" y="1062"/>
                    </a:cubicBezTo>
                    <a:cubicBezTo>
                      <a:pt x="2148" y="470"/>
                      <a:pt x="1655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6" name="Google Shape;3526;p27"/>
              <p:cNvSpPr/>
              <p:nvPr/>
            </p:nvSpPr>
            <p:spPr>
              <a:xfrm>
                <a:off x="5765465" y="45201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70" y="1"/>
                      <a:pt x="0" y="470"/>
                      <a:pt x="0" y="1062"/>
                    </a:cubicBezTo>
                    <a:cubicBezTo>
                      <a:pt x="0" y="1655"/>
                      <a:pt x="470" y="2148"/>
                      <a:pt x="1087" y="2148"/>
                    </a:cubicBezTo>
                    <a:cubicBezTo>
                      <a:pt x="1679" y="2148"/>
                      <a:pt x="2148" y="1655"/>
                      <a:pt x="2148" y="1062"/>
                    </a:cubicBezTo>
                    <a:cubicBezTo>
                      <a:pt x="2148" y="470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7" name="Google Shape;3527;p27"/>
              <p:cNvSpPr/>
              <p:nvPr/>
            </p:nvSpPr>
            <p:spPr>
              <a:xfrm>
                <a:off x="5071203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70" y="0"/>
                      <a:pt x="1" y="469"/>
                      <a:pt x="1" y="1062"/>
                    </a:cubicBezTo>
                    <a:cubicBezTo>
                      <a:pt x="1" y="1654"/>
                      <a:pt x="470" y="2148"/>
                      <a:pt x="1062" y="2148"/>
                    </a:cubicBezTo>
                    <a:cubicBezTo>
                      <a:pt x="1655" y="2148"/>
                      <a:pt x="2149" y="1654"/>
                      <a:pt x="2149" y="1062"/>
                    </a:cubicBezTo>
                    <a:cubicBezTo>
                      <a:pt x="2149" y="469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8" name="Google Shape;3528;p27"/>
              <p:cNvSpPr/>
              <p:nvPr/>
            </p:nvSpPr>
            <p:spPr>
              <a:xfrm>
                <a:off x="5186709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5" y="0"/>
                      <a:pt x="1" y="469"/>
                      <a:pt x="1" y="1062"/>
                    </a:cubicBezTo>
                    <a:cubicBezTo>
                      <a:pt x="1" y="1654"/>
                      <a:pt x="495" y="2148"/>
                      <a:pt x="1087" y="2148"/>
                    </a:cubicBezTo>
                    <a:cubicBezTo>
                      <a:pt x="1680" y="2148"/>
                      <a:pt x="2149" y="1654"/>
                      <a:pt x="2149" y="1062"/>
                    </a:cubicBezTo>
                    <a:cubicBezTo>
                      <a:pt x="2149" y="469"/>
                      <a:pt x="1680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9" name="Google Shape;3529;p27"/>
              <p:cNvSpPr/>
              <p:nvPr/>
            </p:nvSpPr>
            <p:spPr>
              <a:xfrm>
                <a:off x="5302521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70" y="0"/>
                      <a:pt x="1" y="469"/>
                      <a:pt x="1" y="1062"/>
                    </a:cubicBezTo>
                    <a:cubicBezTo>
                      <a:pt x="1" y="1654"/>
                      <a:pt x="494" y="2148"/>
                      <a:pt x="1087" y="2148"/>
                    </a:cubicBezTo>
                    <a:cubicBezTo>
                      <a:pt x="1679" y="2148"/>
                      <a:pt x="2149" y="1654"/>
                      <a:pt x="2149" y="1062"/>
                    </a:cubicBezTo>
                    <a:cubicBezTo>
                      <a:pt x="2149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0" name="Google Shape;3530;p27"/>
              <p:cNvSpPr/>
              <p:nvPr/>
            </p:nvSpPr>
            <p:spPr>
              <a:xfrm>
                <a:off x="5418334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70" y="0"/>
                      <a:pt x="0" y="469"/>
                      <a:pt x="0" y="1062"/>
                    </a:cubicBezTo>
                    <a:cubicBezTo>
                      <a:pt x="0" y="1654"/>
                      <a:pt x="470" y="2148"/>
                      <a:pt x="1062" y="2148"/>
                    </a:cubicBezTo>
                    <a:cubicBezTo>
                      <a:pt x="1655" y="2148"/>
                      <a:pt x="2148" y="1654"/>
                      <a:pt x="2148" y="1062"/>
                    </a:cubicBezTo>
                    <a:cubicBezTo>
                      <a:pt x="2148" y="469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1" name="Google Shape;3531;p27"/>
              <p:cNvSpPr/>
              <p:nvPr/>
            </p:nvSpPr>
            <p:spPr>
              <a:xfrm>
                <a:off x="5534146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62"/>
                    </a:cubicBezTo>
                    <a:cubicBezTo>
                      <a:pt x="0" y="1654"/>
                      <a:pt x="469" y="2148"/>
                      <a:pt x="1062" y="2148"/>
                    </a:cubicBezTo>
                    <a:cubicBezTo>
                      <a:pt x="1655" y="2148"/>
                      <a:pt x="2148" y="1654"/>
                      <a:pt x="2148" y="1062"/>
                    </a:cubicBezTo>
                    <a:cubicBezTo>
                      <a:pt x="2148" y="469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2" name="Google Shape;3532;p27"/>
              <p:cNvSpPr/>
              <p:nvPr/>
            </p:nvSpPr>
            <p:spPr>
              <a:xfrm>
                <a:off x="5649652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4" y="0"/>
                      <a:pt x="1" y="469"/>
                      <a:pt x="1" y="1062"/>
                    </a:cubicBezTo>
                    <a:cubicBezTo>
                      <a:pt x="1" y="1654"/>
                      <a:pt x="494" y="2148"/>
                      <a:pt x="1087" y="2148"/>
                    </a:cubicBezTo>
                    <a:cubicBezTo>
                      <a:pt x="1679" y="2148"/>
                      <a:pt x="2148" y="1654"/>
                      <a:pt x="2148" y="1062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3" name="Google Shape;3533;p27"/>
              <p:cNvSpPr/>
              <p:nvPr/>
            </p:nvSpPr>
            <p:spPr>
              <a:xfrm>
                <a:off x="5765465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70" y="0"/>
                      <a:pt x="0" y="469"/>
                      <a:pt x="0" y="1062"/>
                    </a:cubicBezTo>
                    <a:cubicBezTo>
                      <a:pt x="0" y="1654"/>
                      <a:pt x="470" y="2148"/>
                      <a:pt x="1087" y="2148"/>
                    </a:cubicBezTo>
                    <a:cubicBezTo>
                      <a:pt x="1679" y="2148"/>
                      <a:pt x="2148" y="1654"/>
                      <a:pt x="2148" y="1062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4" name="Google Shape;3534;p27"/>
              <p:cNvSpPr/>
              <p:nvPr/>
            </p:nvSpPr>
            <p:spPr>
              <a:xfrm>
                <a:off x="5071203" y="47620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70" y="1"/>
                      <a:pt x="1" y="470"/>
                      <a:pt x="1" y="1062"/>
                    </a:cubicBezTo>
                    <a:cubicBezTo>
                      <a:pt x="1" y="1655"/>
                      <a:pt x="470" y="2149"/>
                      <a:pt x="1062" y="2149"/>
                    </a:cubicBezTo>
                    <a:cubicBezTo>
                      <a:pt x="1655" y="2149"/>
                      <a:pt x="2149" y="1655"/>
                      <a:pt x="2149" y="1062"/>
                    </a:cubicBezTo>
                    <a:cubicBezTo>
                      <a:pt x="2149" y="470"/>
                      <a:pt x="1655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5" name="Google Shape;3535;p27"/>
              <p:cNvSpPr/>
              <p:nvPr/>
            </p:nvSpPr>
            <p:spPr>
              <a:xfrm>
                <a:off x="5302521" y="47620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70" y="1"/>
                      <a:pt x="1" y="470"/>
                      <a:pt x="1" y="1062"/>
                    </a:cubicBezTo>
                    <a:cubicBezTo>
                      <a:pt x="1" y="1655"/>
                      <a:pt x="470" y="2149"/>
                      <a:pt x="1087" y="2149"/>
                    </a:cubicBezTo>
                    <a:cubicBezTo>
                      <a:pt x="1679" y="2149"/>
                      <a:pt x="2149" y="1655"/>
                      <a:pt x="2149" y="1062"/>
                    </a:cubicBezTo>
                    <a:cubicBezTo>
                      <a:pt x="2149" y="470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6" name="Google Shape;3536;p27"/>
              <p:cNvSpPr/>
              <p:nvPr/>
            </p:nvSpPr>
            <p:spPr>
              <a:xfrm>
                <a:off x="5534146" y="47620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9"/>
                      <a:pt x="1062" y="2149"/>
                    </a:cubicBezTo>
                    <a:cubicBezTo>
                      <a:pt x="1655" y="2149"/>
                      <a:pt x="2148" y="1655"/>
                      <a:pt x="2148" y="1062"/>
                    </a:cubicBezTo>
                    <a:cubicBezTo>
                      <a:pt x="2148" y="470"/>
                      <a:pt x="1655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7" name="Google Shape;3537;p27"/>
              <p:cNvSpPr/>
              <p:nvPr/>
            </p:nvSpPr>
            <p:spPr>
              <a:xfrm>
                <a:off x="5765465" y="47620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70" y="1"/>
                      <a:pt x="0" y="470"/>
                      <a:pt x="0" y="1062"/>
                    </a:cubicBezTo>
                    <a:cubicBezTo>
                      <a:pt x="0" y="1655"/>
                      <a:pt x="470" y="2149"/>
                      <a:pt x="1087" y="2149"/>
                    </a:cubicBezTo>
                    <a:cubicBezTo>
                      <a:pt x="1679" y="2149"/>
                      <a:pt x="2148" y="1655"/>
                      <a:pt x="2148" y="1062"/>
                    </a:cubicBezTo>
                    <a:cubicBezTo>
                      <a:pt x="2148" y="470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8" name="Google Shape;3538;p27"/>
              <p:cNvSpPr/>
              <p:nvPr/>
            </p:nvSpPr>
            <p:spPr>
              <a:xfrm>
                <a:off x="5071203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70" y="0"/>
                      <a:pt x="1" y="469"/>
                      <a:pt x="1" y="1087"/>
                    </a:cubicBezTo>
                    <a:cubicBezTo>
                      <a:pt x="1" y="1679"/>
                      <a:pt x="470" y="2148"/>
                      <a:pt x="1062" y="2148"/>
                    </a:cubicBezTo>
                    <a:cubicBezTo>
                      <a:pt x="1655" y="2148"/>
                      <a:pt x="2149" y="1679"/>
                      <a:pt x="2149" y="1087"/>
                    </a:cubicBezTo>
                    <a:cubicBezTo>
                      <a:pt x="2149" y="469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9" name="Google Shape;3539;p27"/>
              <p:cNvSpPr/>
              <p:nvPr/>
            </p:nvSpPr>
            <p:spPr>
              <a:xfrm>
                <a:off x="5186709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5" y="0"/>
                      <a:pt x="1" y="469"/>
                      <a:pt x="1" y="1087"/>
                    </a:cubicBezTo>
                    <a:cubicBezTo>
                      <a:pt x="1" y="1679"/>
                      <a:pt x="495" y="2148"/>
                      <a:pt x="1087" y="2148"/>
                    </a:cubicBezTo>
                    <a:cubicBezTo>
                      <a:pt x="1680" y="2148"/>
                      <a:pt x="2149" y="1679"/>
                      <a:pt x="2149" y="1087"/>
                    </a:cubicBezTo>
                    <a:cubicBezTo>
                      <a:pt x="2149" y="469"/>
                      <a:pt x="1680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0" name="Google Shape;3540;p27"/>
              <p:cNvSpPr/>
              <p:nvPr/>
            </p:nvSpPr>
            <p:spPr>
              <a:xfrm>
                <a:off x="5302521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70" y="0"/>
                      <a:pt x="1" y="469"/>
                      <a:pt x="1" y="1087"/>
                    </a:cubicBezTo>
                    <a:cubicBezTo>
                      <a:pt x="1" y="1679"/>
                      <a:pt x="494" y="2148"/>
                      <a:pt x="1087" y="2148"/>
                    </a:cubicBezTo>
                    <a:cubicBezTo>
                      <a:pt x="1679" y="2148"/>
                      <a:pt x="2149" y="1679"/>
                      <a:pt x="2149" y="1087"/>
                    </a:cubicBezTo>
                    <a:cubicBezTo>
                      <a:pt x="2149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1" name="Google Shape;3541;p27"/>
              <p:cNvSpPr/>
              <p:nvPr/>
            </p:nvSpPr>
            <p:spPr>
              <a:xfrm>
                <a:off x="5418334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70" y="0"/>
                      <a:pt x="0" y="469"/>
                      <a:pt x="0" y="1087"/>
                    </a:cubicBezTo>
                    <a:cubicBezTo>
                      <a:pt x="0" y="1679"/>
                      <a:pt x="470" y="2148"/>
                      <a:pt x="1062" y="2148"/>
                    </a:cubicBezTo>
                    <a:cubicBezTo>
                      <a:pt x="1655" y="2148"/>
                      <a:pt x="2148" y="1679"/>
                      <a:pt x="2148" y="1087"/>
                    </a:cubicBezTo>
                    <a:cubicBezTo>
                      <a:pt x="2148" y="469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2" name="Google Shape;3542;p27"/>
              <p:cNvSpPr/>
              <p:nvPr/>
            </p:nvSpPr>
            <p:spPr>
              <a:xfrm>
                <a:off x="5534146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5" y="2148"/>
                      <a:pt x="2148" y="1679"/>
                      <a:pt x="2148" y="1087"/>
                    </a:cubicBezTo>
                    <a:cubicBezTo>
                      <a:pt x="2148" y="469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3" name="Google Shape;3543;p27"/>
              <p:cNvSpPr/>
              <p:nvPr/>
            </p:nvSpPr>
            <p:spPr>
              <a:xfrm>
                <a:off x="5649652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4" y="0"/>
                      <a:pt x="1" y="469"/>
                      <a:pt x="1" y="1087"/>
                    </a:cubicBezTo>
                    <a:cubicBezTo>
                      <a:pt x="1" y="1679"/>
                      <a:pt x="494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4" name="Google Shape;3544;p27"/>
              <p:cNvSpPr/>
              <p:nvPr/>
            </p:nvSpPr>
            <p:spPr>
              <a:xfrm>
                <a:off x="5765465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70" y="0"/>
                      <a:pt x="0" y="469"/>
                      <a:pt x="0" y="1087"/>
                    </a:cubicBezTo>
                    <a:cubicBezTo>
                      <a:pt x="0" y="1679"/>
                      <a:pt x="470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5" name="Google Shape;3545;p27"/>
              <p:cNvSpPr/>
              <p:nvPr/>
            </p:nvSpPr>
            <p:spPr>
              <a:xfrm>
                <a:off x="5071203" y="50039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70" y="1"/>
                      <a:pt x="1" y="495"/>
                      <a:pt x="1" y="1087"/>
                    </a:cubicBezTo>
                    <a:cubicBezTo>
                      <a:pt x="1" y="1680"/>
                      <a:pt x="470" y="2149"/>
                      <a:pt x="1062" y="2149"/>
                    </a:cubicBezTo>
                    <a:cubicBezTo>
                      <a:pt x="1655" y="2149"/>
                      <a:pt x="2149" y="1680"/>
                      <a:pt x="2149" y="1087"/>
                    </a:cubicBezTo>
                    <a:cubicBezTo>
                      <a:pt x="2149" y="495"/>
                      <a:pt x="1655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6" name="Google Shape;3546;p27"/>
              <p:cNvSpPr/>
              <p:nvPr/>
            </p:nvSpPr>
            <p:spPr>
              <a:xfrm>
                <a:off x="5302521" y="50039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70" y="1"/>
                      <a:pt x="1" y="495"/>
                      <a:pt x="1" y="1087"/>
                    </a:cubicBezTo>
                    <a:cubicBezTo>
                      <a:pt x="1" y="1680"/>
                      <a:pt x="494" y="2149"/>
                      <a:pt x="1087" y="2149"/>
                    </a:cubicBezTo>
                    <a:cubicBezTo>
                      <a:pt x="1679" y="2149"/>
                      <a:pt x="2149" y="1680"/>
                      <a:pt x="2149" y="1087"/>
                    </a:cubicBezTo>
                    <a:cubicBezTo>
                      <a:pt x="2149" y="495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7" name="Google Shape;3547;p27"/>
              <p:cNvSpPr/>
              <p:nvPr/>
            </p:nvSpPr>
            <p:spPr>
              <a:xfrm>
                <a:off x="5534146" y="50039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69" y="1"/>
                      <a:pt x="0" y="495"/>
                      <a:pt x="0" y="1087"/>
                    </a:cubicBezTo>
                    <a:cubicBezTo>
                      <a:pt x="0" y="1680"/>
                      <a:pt x="469" y="2149"/>
                      <a:pt x="1062" y="2149"/>
                    </a:cubicBezTo>
                    <a:cubicBezTo>
                      <a:pt x="1655" y="2149"/>
                      <a:pt x="2148" y="1680"/>
                      <a:pt x="2148" y="1087"/>
                    </a:cubicBezTo>
                    <a:cubicBezTo>
                      <a:pt x="2148" y="495"/>
                      <a:pt x="1655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8" name="Google Shape;3548;p27"/>
              <p:cNvSpPr/>
              <p:nvPr/>
            </p:nvSpPr>
            <p:spPr>
              <a:xfrm>
                <a:off x="5765465" y="50039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70" y="1"/>
                      <a:pt x="0" y="495"/>
                      <a:pt x="0" y="1087"/>
                    </a:cubicBezTo>
                    <a:cubicBezTo>
                      <a:pt x="0" y="1680"/>
                      <a:pt x="470" y="2149"/>
                      <a:pt x="1087" y="2149"/>
                    </a:cubicBezTo>
                    <a:cubicBezTo>
                      <a:pt x="1679" y="2149"/>
                      <a:pt x="2148" y="1680"/>
                      <a:pt x="2148" y="1087"/>
                    </a:cubicBezTo>
                    <a:cubicBezTo>
                      <a:pt x="2148" y="495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9" name="Google Shape;3549;p27"/>
              <p:cNvSpPr/>
              <p:nvPr/>
            </p:nvSpPr>
            <p:spPr>
              <a:xfrm>
                <a:off x="5071203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62" y="0"/>
                    </a:moveTo>
                    <a:cubicBezTo>
                      <a:pt x="470" y="0"/>
                      <a:pt x="1" y="494"/>
                      <a:pt x="1" y="1087"/>
                    </a:cubicBezTo>
                    <a:cubicBezTo>
                      <a:pt x="1" y="1111"/>
                      <a:pt x="1" y="1136"/>
                      <a:pt x="1" y="1161"/>
                    </a:cubicBezTo>
                    <a:cubicBezTo>
                      <a:pt x="1" y="1210"/>
                      <a:pt x="1" y="1235"/>
                      <a:pt x="1" y="1259"/>
                    </a:cubicBezTo>
                    <a:cubicBezTo>
                      <a:pt x="1" y="1852"/>
                      <a:pt x="470" y="2346"/>
                      <a:pt x="1062" y="2346"/>
                    </a:cubicBezTo>
                    <a:cubicBezTo>
                      <a:pt x="1655" y="2346"/>
                      <a:pt x="2149" y="1852"/>
                      <a:pt x="2149" y="1259"/>
                    </a:cubicBezTo>
                    <a:cubicBezTo>
                      <a:pt x="2149" y="1235"/>
                      <a:pt x="2124" y="1210"/>
                      <a:pt x="2124" y="1161"/>
                    </a:cubicBezTo>
                    <a:cubicBezTo>
                      <a:pt x="2124" y="1136"/>
                      <a:pt x="2149" y="1111"/>
                      <a:pt x="2149" y="1087"/>
                    </a:cubicBezTo>
                    <a:cubicBezTo>
                      <a:pt x="2149" y="494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0" name="Google Shape;3550;p27"/>
              <p:cNvSpPr/>
              <p:nvPr/>
            </p:nvSpPr>
            <p:spPr>
              <a:xfrm>
                <a:off x="5186709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7" y="0"/>
                    </a:moveTo>
                    <a:cubicBezTo>
                      <a:pt x="495" y="0"/>
                      <a:pt x="1" y="494"/>
                      <a:pt x="1" y="1087"/>
                    </a:cubicBezTo>
                    <a:cubicBezTo>
                      <a:pt x="1" y="1111"/>
                      <a:pt x="25" y="1136"/>
                      <a:pt x="25" y="1161"/>
                    </a:cubicBezTo>
                    <a:cubicBezTo>
                      <a:pt x="25" y="1210"/>
                      <a:pt x="1" y="1235"/>
                      <a:pt x="1" y="1259"/>
                    </a:cubicBezTo>
                    <a:cubicBezTo>
                      <a:pt x="1" y="1852"/>
                      <a:pt x="495" y="2346"/>
                      <a:pt x="1087" y="2346"/>
                    </a:cubicBezTo>
                    <a:cubicBezTo>
                      <a:pt x="1680" y="2346"/>
                      <a:pt x="2149" y="1852"/>
                      <a:pt x="2149" y="1259"/>
                    </a:cubicBezTo>
                    <a:cubicBezTo>
                      <a:pt x="2149" y="1235"/>
                      <a:pt x="2149" y="1210"/>
                      <a:pt x="2149" y="1161"/>
                    </a:cubicBezTo>
                    <a:cubicBezTo>
                      <a:pt x="2149" y="1136"/>
                      <a:pt x="2149" y="1111"/>
                      <a:pt x="2149" y="1087"/>
                    </a:cubicBezTo>
                    <a:cubicBezTo>
                      <a:pt x="2149" y="494"/>
                      <a:pt x="1680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1" name="Google Shape;3551;p27"/>
              <p:cNvSpPr/>
              <p:nvPr/>
            </p:nvSpPr>
            <p:spPr>
              <a:xfrm>
                <a:off x="5302521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7" y="0"/>
                    </a:moveTo>
                    <a:cubicBezTo>
                      <a:pt x="470" y="0"/>
                      <a:pt x="1" y="494"/>
                      <a:pt x="1" y="1087"/>
                    </a:cubicBezTo>
                    <a:cubicBezTo>
                      <a:pt x="1" y="1111"/>
                      <a:pt x="1" y="1136"/>
                      <a:pt x="1" y="1161"/>
                    </a:cubicBezTo>
                    <a:cubicBezTo>
                      <a:pt x="1" y="1210"/>
                      <a:pt x="1" y="1235"/>
                      <a:pt x="1" y="1259"/>
                    </a:cubicBezTo>
                    <a:cubicBezTo>
                      <a:pt x="1" y="1852"/>
                      <a:pt x="470" y="2346"/>
                      <a:pt x="1087" y="2346"/>
                    </a:cubicBezTo>
                    <a:cubicBezTo>
                      <a:pt x="1679" y="2346"/>
                      <a:pt x="2149" y="1852"/>
                      <a:pt x="2149" y="1259"/>
                    </a:cubicBezTo>
                    <a:cubicBezTo>
                      <a:pt x="2149" y="1235"/>
                      <a:pt x="2149" y="1210"/>
                      <a:pt x="2149" y="1161"/>
                    </a:cubicBezTo>
                    <a:cubicBezTo>
                      <a:pt x="2149" y="1136"/>
                      <a:pt x="2149" y="1111"/>
                      <a:pt x="2149" y="1087"/>
                    </a:cubicBezTo>
                    <a:cubicBezTo>
                      <a:pt x="2149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2" name="Google Shape;3552;p27"/>
              <p:cNvSpPr/>
              <p:nvPr/>
            </p:nvSpPr>
            <p:spPr>
              <a:xfrm>
                <a:off x="5418334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62" y="0"/>
                    </a:moveTo>
                    <a:cubicBezTo>
                      <a:pt x="470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70" y="2346"/>
                      <a:pt x="1062" y="2346"/>
                    </a:cubicBezTo>
                    <a:cubicBezTo>
                      <a:pt x="1655" y="2346"/>
                      <a:pt x="2148" y="1852"/>
                      <a:pt x="2148" y="1259"/>
                    </a:cubicBezTo>
                    <a:cubicBezTo>
                      <a:pt x="2148" y="1235"/>
                      <a:pt x="2124" y="1210"/>
                      <a:pt x="2124" y="1161"/>
                    </a:cubicBezTo>
                    <a:cubicBezTo>
                      <a:pt x="2124" y="1136"/>
                      <a:pt x="2148" y="1111"/>
                      <a:pt x="2148" y="1087"/>
                    </a:cubicBezTo>
                    <a:cubicBezTo>
                      <a:pt x="2148" y="494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3" name="Google Shape;3553;p27"/>
              <p:cNvSpPr/>
              <p:nvPr/>
            </p:nvSpPr>
            <p:spPr>
              <a:xfrm>
                <a:off x="5534146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69" y="2346"/>
                      <a:pt x="1062" y="2346"/>
                    </a:cubicBezTo>
                    <a:cubicBezTo>
                      <a:pt x="1655" y="2346"/>
                      <a:pt x="2148" y="1852"/>
                      <a:pt x="2148" y="1259"/>
                    </a:cubicBezTo>
                    <a:cubicBezTo>
                      <a:pt x="2148" y="1235"/>
                      <a:pt x="2124" y="1210"/>
                      <a:pt x="2124" y="1161"/>
                    </a:cubicBezTo>
                    <a:cubicBezTo>
                      <a:pt x="2124" y="1136"/>
                      <a:pt x="2148" y="1111"/>
                      <a:pt x="2148" y="1087"/>
                    </a:cubicBezTo>
                    <a:cubicBezTo>
                      <a:pt x="2148" y="494"/>
                      <a:pt x="1655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4" name="Google Shape;3554;p27"/>
              <p:cNvSpPr/>
              <p:nvPr/>
            </p:nvSpPr>
            <p:spPr>
              <a:xfrm>
                <a:off x="5649652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7" y="0"/>
                    </a:moveTo>
                    <a:cubicBezTo>
                      <a:pt x="494" y="0"/>
                      <a:pt x="1" y="494"/>
                      <a:pt x="1" y="1087"/>
                    </a:cubicBezTo>
                    <a:cubicBezTo>
                      <a:pt x="1" y="1111"/>
                      <a:pt x="25" y="1136"/>
                      <a:pt x="25" y="1161"/>
                    </a:cubicBezTo>
                    <a:cubicBezTo>
                      <a:pt x="25" y="1210"/>
                      <a:pt x="1" y="1235"/>
                      <a:pt x="1" y="1259"/>
                    </a:cubicBezTo>
                    <a:cubicBezTo>
                      <a:pt x="1" y="1852"/>
                      <a:pt x="494" y="2346"/>
                      <a:pt x="1087" y="2346"/>
                    </a:cubicBezTo>
                    <a:cubicBezTo>
                      <a:pt x="1679" y="2346"/>
                      <a:pt x="2148" y="1852"/>
                      <a:pt x="2148" y="1259"/>
                    </a:cubicBezTo>
                    <a:cubicBezTo>
                      <a:pt x="2148" y="1235"/>
                      <a:pt x="2148" y="1210"/>
                      <a:pt x="2148" y="1161"/>
                    </a:cubicBezTo>
                    <a:cubicBezTo>
                      <a:pt x="2148" y="1136"/>
                      <a:pt x="2148" y="1111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5" name="Google Shape;3555;p27"/>
              <p:cNvSpPr/>
              <p:nvPr/>
            </p:nvSpPr>
            <p:spPr>
              <a:xfrm>
                <a:off x="5765465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7" y="0"/>
                    </a:moveTo>
                    <a:cubicBezTo>
                      <a:pt x="470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70" y="2346"/>
                      <a:pt x="1087" y="2346"/>
                    </a:cubicBezTo>
                    <a:cubicBezTo>
                      <a:pt x="1679" y="2346"/>
                      <a:pt x="2148" y="1852"/>
                      <a:pt x="2148" y="1259"/>
                    </a:cubicBezTo>
                    <a:cubicBezTo>
                      <a:pt x="2148" y="1235"/>
                      <a:pt x="2148" y="1210"/>
                      <a:pt x="2148" y="1161"/>
                    </a:cubicBezTo>
                    <a:cubicBezTo>
                      <a:pt x="2148" y="1136"/>
                      <a:pt x="2148" y="1111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6" name="Google Shape;3556;p27"/>
              <p:cNvSpPr/>
              <p:nvPr/>
            </p:nvSpPr>
            <p:spPr>
              <a:xfrm>
                <a:off x="6691351" y="5124926"/>
                <a:ext cx="26308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346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69" y="2346"/>
                      <a:pt x="1062" y="2346"/>
                    </a:cubicBezTo>
                    <a:cubicBezTo>
                      <a:pt x="1679" y="2346"/>
                      <a:pt x="2148" y="1852"/>
                      <a:pt x="2148" y="1259"/>
                    </a:cubicBezTo>
                    <a:cubicBezTo>
                      <a:pt x="2148" y="1235"/>
                      <a:pt x="2148" y="1210"/>
                      <a:pt x="2148" y="1161"/>
                    </a:cubicBezTo>
                    <a:cubicBezTo>
                      <a:pt x="2148" y="1136"/>
                      <a:pt x="2148" y="1111"/>
                      <a:pt x="2148" y="1087"/>
                    </a:cubicBezTo>
                    <a:cubicBezTo>
                      <a:pt x="2148" y="494"/>
                      <a:pt x="1679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7" name="Google Shape;3557;p27"/>
              <p:cNvSpPr/>
              <p:nvPr/>
            </p:nvSpPr>
            <p:spPr>
              <a:xfrm>
                <a:off x="6575539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6" y="0"/>
                    </a:moveTo>
                    <a:cubicBezTo>
                      <a:pt x="494" y="0"/>
                      <a:pt x="0" y="494"/>
                      <a:pt x="0" y="1087"/>
                    </a:cubicBezTo>
                    <a:cubicBezTo>
                      <a:pt x="0" y="1111"/>
                      <a:pt x="25" y="1136"/>
                      <a:pt x="25" y="1161"/>
                    </a:cubicBezTo>
                    <a:cubicBezTo>
                      <a:pt x="25" y="1210"/>
                      <a:pt x="0" y="1235"/>
                      <a:pt x="0" y="1259"/>
                    </a:cubicBezTo>
                    <a:cubicBezTo>
                      <a:pt x="0" y="1852"/>
                      <a:pt x="494" y="2346"/>
                      <a:pt x="1086" y="2346"/>
                    </a:cubicBezTo>
                    <a:cubicBezTo>
                      <a:pt x="1679" y="2346"/>
                      <a:pt x="2148" y="1852"/>
                      <a:pt x="2148" y="1259"/>
                    </a:cubicBezTo>
                    <a:cubicBezTo>
                      <a:pt x="2148" y="1235"/>
                      <a:pt x="2148" y="1210"/>
                      <a:pt x="2148" y="1161"/>
                    </a:cubicBezTo>
                    <a:cubicBezTo>
                      <a:pt x="2148" y="1136"/>
                      <a:pt x="2148" y="1111"/>
                      <a:pt x="2148" y="1087"/>
                    </a:cubicBezTo>
                    <a:cubicBezTo>
                      <a:pt x="2148" y="494"/>
                      <a:pt x="1679" y="0"/>
                      <a:pt x="1086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8" name="Google Shape;3558;p27"/>
              <p:cNvSpPr/>
              <p:nvPr/>
            </p:nvSpPr>
            <p:spPr>
              <a:xfrm>
                <a:off x="6460020" y="5124926"/>
                <a:ext cx="26026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346" extrusionOk="0">
                    <a:moveTo>
                      <a:pt x="1063" y="0"/>
                    </a:moveTo>
                    <a:cubicBezTo>
                      <a:pt x="470" y="0"/>
                      <a:pt x="1" y="494"/>
                      <a:pt x="1" y="1087"/>
                    </a:cubicBezTo>
                    <a:cubicBezTo>
                      <a:pt x="1" y="1111"/>
                      <a:pt x="1" y="1136"/>
                      <a:pt x="1" y="1161"/>
                    </a:cubicBezTo>
                    <a:cubicBezTo>
                      <a:pt x="1" y="1210"/>
                      <a:pt x="1" y="1235"/>
                      <a:pt x="1" y="1259"/>
                    </a:cubicBezTo>
                    <a:cubicBezTo>
                      <a:pt x="1" y="1852"/>
                      <a:pt x="470" y="2346"/>
                      <a:pt x="1063" y="2346"/>
                    </a:cubicBezTo>
                    <a:cubicBezTo>
                      <a:pt x="1655" y="2346"/>
                      <a:pt x="2124" y="1852"/>
                      <a:pt x="2124" y="1259"/>
                    </a:cubicBezTo>
                    <a:cubicBezTo>
                      <a:pt x="2124" y="1235"/>
                      <a:pt x="2124" y="1210"/>
                      <a:pt x="2124" y="1161"/>
                    </a:cubicBezTo>
                    <a:cubicBezTo>
                      <a:pt x="2124" y="1136"/>
                      <a:pt x="2124" y="1111"/>
                      <a:pt x="2124" y="1087"/>
                    </a:cubicBezTo>
                    <a:cubicBezTo>
                      <a:pt x="2124" y="494"/>
                      <a:pt x="1655" y="0"/>
                      <a:pt x="1063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9" name="Google Shape;3559;p27"/>
              <p:cNvSpPr/>
              <p:nvPr/>
            </p:nvSpPr>
            <p:spPr>
              <a:xfrm>
                <a:off x="6344220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69" y="2346"/>
                      <a:pt x="1062" y="2346"/>
                    </a:cubicBezTo>
                    <a:cubicBezTo>
                      <a:pt x="1654" y="2346"/>
                      <a:pt x="2148" y="1852"/>
                      <a:pt x="2148" y="1259"/>
                    </a:cubicBezTo>
                    <a:cubicBezTo>
                      <a:pt x="2148" y="1235"/>
                      <a:pt x="2123" y="1210"/>
                      <a:pt x="2123" y="1161"/>
                    </a:cubicBezTo>
                    <a:cubicBezTo>
                      <a:pt x="2123" y="1136"/>
                      <a:pt x="2148" y="1111"/>
                      <a:pt x="2148" y="1087"/>
                    </a:cubicBezTo>
                    <a:cubicBezTo>
                      <a:pt x="2148" y="494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0" name="Google Shape;3560;p27"/>
              <p:cNvSpPr/>
              <p:nvPr/>
            </p:nvSpPr>
            <p:spPr>
              <a:xfrm>
                <a:off x="6228408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7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69" y="2346"/>
                      <a:pt x="1087" y="2346"/>
                    </a:cubicBezTo>
                    <a:cubicBezTo>
                      <a:pt x="1679" y="2346"/>
                      <a:pt x="2148" y="1852"/>
                      <a:pt x="2148" y="1259"/>
                    </a:cubicBezTo>
                    <a:cubicBezTo>
                      <a:pt x="2148" y="1235"/>
                      <a:pt x="2148" y="1210"/>
                      <a:pt x="2148" y="1161"/>
                    </a:cubicBezTo>
                    <a:cubicBezTo>
                      <a:pt x="2148" y="1136"/>
                      <a:pt x="2148" y="1111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1" name="Google Shape;3561;p27"/>
              <p:cNvSpPr/>
              <p:nvPr/>
            </p:nvSpPr>
            <p:spPr>
              <a:xfrm>
                <a:off x="6112595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87" y="0"/>
                    </a:moveTo>
                    <a:cubicBezTo>
                      <a:pt x="494" y="0"/>
                      <a:pt x="0" y="494"/>
                      <a:pt x="0" y="1087"/>
                    </a:cubicBezTo>
                    <a:cubicBezTo>
                      <a:pt x="0" y="1111"/>
                      <a:pt x="25" y="1136"/>
                      <a:pt x="25" y="1161"/>
                    </a:cubicBezTo>
                    <a:cubicBezTo>
                      <a:pt x="25" y="1210"/>
                      <a:pt x="0" y="1235"/>
                      <a:pt x="0" y="1259"/>
                    </a:cubicBezTo>
                    <a:cubicBezTo>
                      <a:pt x="0" y="1852"/>
                      <a:pt x="494" y="2346"/>
                      <a:pt x="1087" y="2346"/>
                    </a:cubicBezTo>
                    <a:cubicBezTo>
                      <a:pt x="1679" y="2346"/>
                      <a:pt x="2148" y="1852"/>
                      <a:pt x="2148" y="1259"/>
                    </a:cubicBezTo>
                    <a:cubicBezTo>
                      <a:pt x="2148" y="1235"/>
                      <a:pt x="2148" y="1210"/>
                      <a:pt x="2148" y="1161"/>
                    </a:cubicBezTo>
                    <a:cubicBezTo>
                      <a:pt x="2148" y="1136"/>
                      <a:pt x="2148" y="1111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2" name="Google Shape;3562;p27"/>
              <p:cNvSpPr/>
              <p:nvPr/>
            </p:nvSpPr>
            <p:spPr>
              <a:xfrm>
                <a:off x="5997089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69" y="2346"/>
                      <a:pt x="1062" y="2346"/>
                    </a:cubicBezTo>
                    <a:cubicBezTo>
                      <a:pt x="1654" y="2346"/>
                      <a:pt x="2123" y="1852"/>
                      <a:pt x="2123" y="1259"/>
                    </a:cubicBezTo>
                    <a:cubicBezTo>
                      <a:pt x="2123" y="1235"/>
                      <a:pt x="2123" y="1210"/>
                      <a:pt x="2123" y="1161"/>
                    </a:cubicBezTo>
                    <a:cubicBezTo>
                      <a:pt x="2123" y="1136"/>
                      <a:pt x="2123" y="1111"/>
                      <a:pt x="2123" y="1087"/>
                    </a:cubicBezTo>
                    <a:cubicBezTo>
                      <a:pt x="2148" y="494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3" name="Google Shape;3563;p27"/>
              <p:cNvSpPr/>
              <p:nvPr/>
            </p:nvSpPr>
            <p:spPr>
              <a:xfrm>
                <a:off x="5881277" y="5124926"/>
                <a:ext cx="26320" cy="28733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346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111"/>
                      <a:pt x="0" y="1136"/>
                      <a:pt x="0" y="1161"/>
                    </a:cubicBezTo>
                    <a:cubicBezTo>
                      <a:pt x="0" y="1210"/>
                      <a:pt x="0" y="1235"/>
                      <a:pt x="0" y="1259"/>
                    </a:cubicBezTo>
                    <a:cubicBezTo>
                      <a:pt x="0" y="1852"/>
                      <a:pt x="469" y="2346"/>
                      <a:pt x="1062" y="2346"/>
                    </a:cubicBezTo>
                    <a:cubicBezTo>
                      <a:pt x="1654" y="2346"/>
                      <a:pt x="2148" y="1852"/>
                      <a:pt x="2148" y="1259"/>
                    </a:cubicBezTo>
                    <a:cubicBezTo>
                      <a:pt x="2148" y="1235"/>
                      <a:pt x="2124" y="1210"/>
                      <a:pt x="2124" y="1161"/>
                    </a:cubicBezTo>
                    <a:cubicBezTo>
                      <a:pt x="2124" y="1136"/>
                      <a:pt x="2148" y="1111"/>
                      <a:pt x="2148" y="1087"/>
                    </a:cubicBezTo>
                    <a:cubicBezTo>
                      <a:pt x="2148" y="494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4" name="Google Shape;3564;p27"/>
              <p:cNvSpPr/>
              <p:nvPr/>
            </p:nvSpPr>
            <p:spPr>
              <a:xfrm>
                <a:off x="6691351" y="5003969"/>
                <a:ext cx="26308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149" extrusionOk="0">
                    <a:moveTo>
                      <a:pt x="1062" y="1"/>
                    </a:moveTo>
                    <a:cubicBezTo>
                      <a:pt x="469" y="1"/>
                      <a:pt x="0" y="495"/>
                      <a:pt x="0" y="1087"/>
                    </a:cubicBezTo>
                    <a:cubicBezTo>
                      <a:pt x="0" y="1680"/>
                      <a:pt x="469" y="2149"/>
                      <a:pt x="1062" y="2149"/>
                    </a:cubicBezTo>
                    <a:cubicBezTo>
                      <a:pt x="1679" y="2149"/>
                      <a:pt x="2148" y="1680"/>
                      <a:pt x="2148" y="1087"/>
                    </a:cubicBezTo>
                    <a:cubicBezTo>
                      <a:pt x="2148" y="495"/>
                      <a:pt x="1679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5" name="Google Shape;3565;p27"/>
              <p:cNvSpPr/>
              <p:nvPr/>
            </p:nvSpPr>
            <p:spPr>
              <a:xfrm>
                <a:off x="6460020" y="5003969"/>
                <a:ext cx="26026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149" extrusionOk="0">
                    <a:moveTo>
                      <a:pt x="1063" y="1"/>
                    </a:moveTo>
                    <a:cubicBezTo>
                      <a:pt x="470" y="1"/>
                      <a:pt x="1" y="495"/>
                      <a:pt x="1" y="1087"/>
                    </a:cubicBezTo>
                    <a:cubicBezTo>
                      <a:pt x="1" y="1680"/>
                      <a:pt x="470" y="2149"/>
                      <a:pt x="1063" y="2149"/>
                    </a:cubicBezTo>
                    <a:cubicBezTo>
                      <a:pt x="1655" y="2149"/>
                      <a:pt x="2124" y="1680"/>
                      <a:pt x="2124" y="1087"/>
                    </a:cubicBezTo>
                    <a:cubicBezTo>
                      <a:pt x="2124" y="495"/>
                      <a:pt x="1655" y="1"/>
                      <a:pt x="1063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6" name="Google Shape;3566;p27"/>
              <p:cNvSpPr/>
              <p:nvPr/>
            </p:nvSpPr>
            <p:spPr>
              <a:xfrm>
                <a:off x="6228408" y="50039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69" y="1"/>
                      <a:pt x="0" y="495"/>
                      <a:pt x="0" y="1087"/>
                    </a:cubicBezTo>
                    <a:cubicBezTo>
                      <a:pt x="0" y="1680"/>
                      <a:pt x="469" y="2149"/>
                      <a:pt x="1087" y="2149"/>
                    </a:cubicBezTo>
                    <a:cubicBezTo>
                      <a:pt x="1679" y="2149"/>
                      <a:pt x="2148" y="1680"/>
                      <a:pt x="2148" y="1087"/>
                    </a:cubicBezTo>
                    <a:cubicBezTo>
                      <a:pt x="2148" y="495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7" name="Google Shape;3567;p27"/>
              <p:cNvSpPr/>
              <p:nvPr/>
            </p:nvSpPr>
            <p:spPr>
              <a:xfrm>
                <a:off x="5997089" y="50039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1"/>
                    </a:moveTo>
                    <a:cubicBezTo>
                      <a:pt x="469" y="1"/>
                      <a:pt x="0" y="495"/>
                      <a:pt x="0" y="1087"/>
                    </a:cubicBezTo>
                    <a:cubicBezTo>
                      <a:pt x="0" y="1680"/>
                      <a:pt x="469" y="2149"/>
                      <a:pt x="1062" y="2149"/>
                    </a:cubicBezTo>
                    <a:cubicBezTo>
                      <a:pt x="1654" y="2149"/>
                      <a:pt x="2148" y="1680"/>
                      <a:pt x="2148" y="1087"/>
                    </a:cubicBezTo>
                    <a:cubicBezTo>
                      <a:pt x="2148" y="495"/>
                      <a:pt x="1654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8" name="Google Shape;3568;p27"/>
              <p:cNvSpPr/>
              <p:nvPr/>
            </p:nvSpPr>
            <p:spPr>
              <a:xfrm>
                <a:off x="6691351" y="4883025"/>
                <a:ext cx="26308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69"/>
                      <a:pt x="1679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9" name="Google Shape;3569;p27"/>
              <p:cNvSpPr/>
              <p:nvPr/>
            </p:nvSpPr>
            <p:spPr>
              <a:xfrm>
                <a:off x="6575539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6" y="0"/>
                    </a:moveTo>
                    <a:cubicBezTo>
                      <a:pt x="494" y="0"/>
                      <a:pt x="0" y="469"/>
                      <a:pt x="0" y="1087"/>
                    </a:cubicBezTo>
                    <a:cubicBezTo>
                      <a:pt x="0" y="1679"/>
                      <a:pt x="494" y="2148"/>
                      <a:pt x="1086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69"/>
                      <a:pt x="1679" y="0"/>
                      <a:pt x="1086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0" name="Google Shape;3570;p27"/>
              <p:cNvSpPr/>
              <p:nvPr/>
            </p:nvSpPr>
            <p:spPr>
              <a:xfrm>
                <a:off x="6460020" y="4883025"/>
                <a:ext cx="26026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149" extrusionOk="0">
                    <a:moveTo>
                      <a:pt x="1063" y="0"/>
                    </a:moveTo>
                    <a:cubicBezTo>
                      <a:pt x="470" y="0"/>
                      <a:pt x="1" y="469"/>
                      <a:pt x="1" y="1087"/>
                    </a:cubicBezTo>
                    <a:cubicBezTo>
                      <a:pt x="1" y="1679"/>
                      <a:pt x="470" y="2148"/>
                      <a:pt x="1063" y="2148"/>
                    </a:cubicBezTo>
                    <a:cubicBezTo>
                      <a:pt x="1655" y="2148"/>
                      <a:pt x="2124" y="1679"/>
                      <a:pt x="2124" y="1087"/>
                    </a:cubicBezTo>
                    <a:cubicBezTo>
                      <a:pt x="2124" y="469"/>
                      <a:pt x="1655" y="0"/>
                      <a:pt x="1063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1" name="Google Shape;3571;p27"/>
              <p:cNvSpPr/>
              <p:nvPr/>
            </p:nvSpPr>
            <p:spPr>
              <a:xfrm>
                <a:off x="6344220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4" y="2148"/>
                      <a:pt x="2148" y="1679"/>
                      <a:pt x="2148" y="1087"/>
                    </a:cubicBezTo>
                    <a:cubicBezTo>
                      <a:pt x="2148" y="469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2" name="Google Shape;3572;p27"/>
              <p:cNvSpPr/>
              <p:nvPr/>
            </p:nvSpPr>
            <p:spPr>
              <a:xfrm>
                <a:off x="6228408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69" y="0"/>
                      <a:pt x="0" y="469"/>
                      <a:pt x="0" y="1087"/>
                    </a:cubicBezTo>
                    <a:cubicBezTo>
                      <a:pt x="0" y="1679"/>
                      <a:pt x="469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3" name="Google Shape;3573;p27"/>
              <p:cNvSpPr/>
              <p:nvPr/>
            </p:nvSpPr>
            <p:spPr>
              <a:xfrm>
                <a:off x="6112595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4" y="0"/>
                      <a:pt x="0" y="469"/>
                      <a:pt x="0" y="1087"/>
                    </a:cubicBezTo>
                    <a:cubicBezTo>
                      <a:pt x="0" y="1679"/>
                      <a:pt x="494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4" name="Google Shape;3574;p27"/>
              <p:cNvSpPr/>
              <p:nvPr/>
            </p:nvSpPr>
            <p:spPr>
              <a:xfrm>
                <a:off x="5997089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4" y="2148"/>
                      <a:pt x="2123" y="1679"/>
                      <a:pt x="2123" y="1087"/>
                    </a:cubicBezTo>
                    <a:cubicBezTo>
                      <a:pt x="2148" y="469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5" name="Google Shape;3575;p27"/>
              <p:cNvSpPr/>
              <p:nvPr/>
            </p:nvSpPr>
            <p:spPr>
              <a:xfrm>
                <a:off x="5881277" y="48830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4" y="2148"/>
                      <a:pt x="2148" y="1679"/>
                      <a:pt x="2148" y="1087"/>
                    </a:cubicBezTo>
                    <a:cubicBezTo>
                      <a:pt x="2148" y="469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6" name="Google Shape;3576;p27"/>
              <p:cNvSpPr/>
              <p:nvPr/>
            </p:nvSpPr>
            <p:spPr>
              <a:xfrm>
                <a:off x="6691351" y="4762069"/>
                <a:ext cx="26308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149" extrusionOk="0">
                    <a:moveTo>
                      <a:pt x="1062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9"/>
                      <a:pt x="1062" y="2149"/>
                    </a:cubicBezTo>
                    <a:cubicBezTo>
                      <a:pt x="1679" y="2149"/>
                      <a:pt x="2148" y="1655"/>
                      <a:pt x="2148" y="1062"/>
                    </a:cubicBezTo>
                    <a:cubicBezTo>
                      <a:pt x="2148" y="470"/>
                      <a:pt x="1679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7" name="Google Shape;3577;p27"/>
              <p:cNvSpPr/>
              <p:nvPr/>
            </p:nvSpPr>
            <p:spPr>
              <a:xfrm>
                <a:off x="6460020" y="4762069"/>
                <a:ext cx="26026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149" extrusionOk="0">
                    <a:moveTo>
                      <a:pt x="1063" y="1"/>
                    </a:moveTo>
                    <a:cubicBezTo>
                      <a:pt x="470" y="1"/>
                      <a:pt x="1" y="470"/>
                      <a:pt x="1" y="1062"/>
                    </a:cubicBezTo>
                    <a:cubicBezTo>
                      <a:pt x="1" y="1655"/>
                      <a:pt x="470" y="2149"/>
                      <a:pt x="1063" y="2149"/>
                    </a:cubicBezTo>
                    <a:cubicBezTo>
                      <a:pt x="1655" y="2149"/>
                      <a:pt x="2124" y="1655"/>
                      <a:pt x="2124" y="1062"/>
                    </a:cubicBezTo>
                    <a:cubicBezTo>
                      <a:pt x="2124" y="470"/>
                      <a:pt x="1655" y="1"/>
                      <a:pt x="1063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8" name="Google Shape;3578;p27"/>
              <p:cNvSpPr/>
              <p:nvPr/>
            </p:nvSpPr>
            <p:spPr>
              <a:xfrm>
                <a:off x="6227195" y="4762143"/>
                <a:ext cx="28733" cy="26173"/>
              </a:xfrm>
              <a:custGeom>
                <a:avLst/>
                <a:gdLst/>
                <a:ahLst/>
                <a:cxnLst/>
                <a:rect l="l" t="t" r="r" b="b"/>
                <a:pathLst>
                  <a:path w="2346" h="2137" extrusionOk="0">
                    <a:moveTo>
                      <a:pt x="1173" y="1"/>
                    </a:moveTo>
                    <a:cubicBezTo>
                      <a:pt x="902" y="1"/>
                      <a:pt x="630" y="106"/>
                      <a:pt x="420" y="316"/>
                    </a:cubicBezTo>
                    <a:cubicBezTo>
                      <a:pt x="0" y="735"/>
                      <a:pt x="0" y="1402"/>
                      <a:pt x="420" y="1822"/>
                    </a:cubicBezTo>
                    <a:cubicBezTo>
                      <a:pt x="630" y="2031"/>
                      <a:pt x="902" y="2136"/>
                      <a:pt x="1173" y="2136"/>
                    </a:cubicBezTo>
                    <a:cubicBezTo>
                      <a:pt x="1445" y="2136"/>
                      <a:pt x="1716" y="2031"/>
                      <a:pt x="1926" y="1822"/>
                    </a:cubicBezTo>
                    <a:cubicBezTo>
                      <a:pt x="2346" y="1402"/>
                      <a:pt x="2346" y="735"/>
                      <a:pt x="1926" y="316"/>
                    </a:cubicBezTo>
                    <a:cubicBezTo>
                      <a:pt x="1716" y="106"/>
                      <a:pt x="1445" y="1"/>
                      <a:pt x="1173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9" name="Google Shape;3579;p27"/>
              <p:cNvSpPr/>
              <p:nvPr/>
            </p:nvSpPr>
            <p:spPr>
              <a:xfrm>
                <a:off x="5997089" y="4762069"/>
                <a:ext cx="26014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4" h="2149" extrusionOk="0">
                    <a:moveTo>
                      <a:pt x="1062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9"/>
                      <a:pt x="1062" y="2149"/>
                    </a:cubicBezTo>
                    <a:cubicBezTo>
                      <a:pt x="1654" y="2149"/>
                      <a:pt x="2123" y="1655"/>
                      <a:pt x="2123" y="1062"/>
                    </a:cubicBezTo>
                    <a:cubicBezTo>
                      <a:pt x="2123" y="470"/>
                      <a:pt x="1654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0" name="Google Shape;3580;p27"/>
              <p:cNvSpPr/>
              <p:nvPr/>
            </p:nvSpPr>
            <p:spPr>
              <a:xfrm>
                <a:off x="6691351" y="4641125"/>
                <a:ext cx="26308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62"/>
                    </a:cubicBezTo>
                    <a:cubicBezTo>
                      <a:pt x="0" y="1654"/>
                      <a:pt x="469" y="2148"/>
                      <a:pt x="1062" y="2148"/>
                    </a:cubicBezTo>
                    <a:cubicBezTo>
                      <a:pt x="1679" y="2148"/>
                      <a:pt x="2148" y="1654"/>
                      <a:pt x="2148" y="1062"/>
                    </a:cubicBezTo>
                    <a:cubicBezTo>
                      <a:pt x="2148" y="469"/>
                      <a:pt x="1679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1" name="Google Shape;3581;p27"/>
              <p:cNvSpPr/>
              <p:nvPr/>
            </p:nvSpPr>
            <p:spPr>
              <a:xfrm>
                <a:off x="6575539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6" y="0"/>
                    </a:moveTo>
                    <a:cubicBezTo>
                      <a:pt x="494" y="0"/>
                      <a:pt x="0" y="469"/>
                      <a:pt x="0" y="1062"/>
                    </a:cubicBezTo>
                    <a:cubicBezTo>
                      <a:pt x="0" y="1654"/>
                      <a:pt x="494" y="2148"/>
                      <a:pt x="1086" y="2148"/>
                    </a:cubicBezTo>
                    <a:cubicBezTo>
                      <a:pt x="1679" y="2148"/>
                      <a:pt x="2148" y="1654"/>
                      <a:pt x="2148" y="1062"/>
                    </a:cubicBezTo>
                    <a:cubicBezTo>
                      <a:pt x="2148" y="469"/>
                      <a:pt x="1679" y="0"/>
                      <a:pt x="1086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2" name="Google Shape;3582;p27"/>
              <p:cNvSpPr/>
              <p:nvPr/>
            </p:nvSpPr>
            <p:spPr>
              <a:xfrm>
                <a:off x="6460020" y="4641125"/>
                <a:ext cx="26026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149" extrusionOk="0">
                    <a:moveTo>
                      <a:pt x="1063" y="0"/>
                    </a:moveTo>
                    <a:cubicBezTo>
                      <a:pt x="470" y="0"/>
                      <a:pt x="1" y="469"/>
                      <a:pt x="1" y="1062"/>
                    </a:cubicBezTo>
                    <a:cubicBezTo>
                      <a:pt x="1" y="1654"/>
                      <a:pt x="470" y="2148"/>
                      <a:pt x="1063" y="2148"/>
                    </a:cubicBezTo>
                    <a:cubicBezTo>
                      <a:pt x="1655" y="2148"/>
                      <a:pt x="2124" y="1654"/>
                      <a:pt x="2124" y="1062"/>
                    </a:cubicBezTo>
                    <a:cubicBezTo>
                      <a:pt x="2124" y="469"/>
                      <a:pt x="1655" y="0"/>
                      <a:pt x="1063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3" name="Google Shape;3583;p27"/>
              <p:cNvSpPr/>
              <p:nvPr/>
            </p:nvSpPr>
            <p:spPr>
              <a:xfrm>
                <a:off x="6344220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62"/>
                    </a:cubicBezTo>
                    <a:cubicBezTo>
                      <a:pt x="0" y="1654"/>
                      <a:pt x="469" y="2148"/>
                      <a:pt x="1062" y="2148"/>
                    </a:cubicBezTo>
                    <a:cubicBezTo>
                      <a:pt x="1654" y="2148"/>
                      <a:pt x="2148" y="1654"/>
                      <a:pt x="2148" y="1062"/>
                    </a:cubicBezTo>
                    <a:cubicBezTo>
                      <a:pt x="2148" y="469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4" name="Google Shape;3584;p27"/>
              <p:cNvSpPr/>
              <p:nvPr/>
            </p:nvSpPr>
            <p:spPr>
              <a:xfrm>
                <a:off x="6228408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62"/>
                    </a:cubicBezTo>
                    <a:cubicBezTo>
                      <a:pt x="0" y="1654"/>
                      <a:pt x="469" y="2148"/>
                      <a:pt x="1062" y="2148"/>
                    </a:cubicBezTo>
                    <a:cubicBezTo>
                      <a:pt x="1679" y="2148"/>
                      <a:pt x="2148" y="1654"/>
                      <a:pt x="2148" y="1062"/>
                    </a:cubicBezTo>
                    <a:cubicBezTo>
                      <a:pt x="2148" y="469"/>
                      <a:pt x="1679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5" name="Google Shape;3585;p27"/>
              <p:cNvSpPr/>
              <p:nvPr/>
            </p:nvSpPr>
            <p:spPr>
              <a:xfrm>
                <a:off x="6112595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4" y="0"/>
                      <a:pt x="0" y="469"/>
                      <a:pt x="0" y="1062"/>
                    </a:cubicBezTo>
                    <a:cubicBezTo>
                      <a:pt x="0" y="1654"/>
                      <a:pt x="494" y="2148"/>
                      <a:pt x="1087" y="2148"/>
                    </a:cubicBezTo>
                    <a:cubicBezTo>
                      <a:pt x="1679" y="2148"/>
                      <a:pt x="2148" y="1654"/>
                      <a:pt x="2148" y="1062"/>
                    </a:cubicBezTo>
                    <a:cubicBezTo>
                      <a:pt x="2148" y="469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6" name="Google Shape;3586;p27"/>
              <p:cNvSpPr/>
              <p:nvPr/>
            </p:nvSpPr>
            <p:spPr>
              <a:xfrm>
                <a:off x="5997089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62"/>
                    </a:cubicBezTo>
                    <a:cubicBezTo>
                      <a:pt x="0" y="1654"/>
                      <a:pt x="469" y="2148"/>
                      <a:pt x="1062" y="2148"/>
                    </a:cubicBezTo>
                    <a:cubicBezTo>
                      <a:pt x="1654" y="2148"/>
                      <a:pt x="2148" y="1654"/>
                      <a:pt x="2148" y="1062"/>
                    </a:cubicBezTo>
                    <a:cubicBezTo>
                      <a:pt x="2148" y="469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7" name="Google Shape;3587;p27"/>
              <p:cNvSpPr/>
              <p:nvPr/>
            </p:nvSpPr>
            <p:spPr>
              <a:xfrm>
                <a:off x="5881277" y="4641125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69"/>
                      <a:pt x="0" y="1062"/>
                    </a:cubicBezTo>
                    <a:cubicBezTo>
                      <a:pt x="0" y="1654"/>
                      <a:pt x="469" y="2148"/>
                      <a:pt x="1062" y="2148"/>
                    </a:cubicBezTo>
                    <a:cubicBezTo>
                      <a:pt x="1654" y="2148"/>
                      <a:pt x="2148" y="1654"/>
                      <a:pt x="2148" y="1062"/>
                    </a:cubicBezTo>
                    <a:cubicBezTo>
                      <a:pt x="2148" y="469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8" name="Google Shape;3588;p27"/>
              <p:cNvSpPr/>
              <p:nvPr/>
            </p:nvSpPr>
            <p:spPr>
              <a:xfrm>
                <a:off x="6691351" y="4520169"/>
                <a:ext cx="26308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149" extrusionOk="0">
                    <a:moveTo>
                      <a:pt x="1062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8"/>
                      <a:pt x="1062" y="2148"/>
                    </a:cubicBezTo>
                    <a:cubicBezTo>
                      <a:pt x="1679" y="2148"/>
                      <a:pt x="2148" y="1655"/>
                      <a:pt x="2148" y="1062"/>
                    </a:cubicBezTo>
                    <a:cubicBezTo>
                      <a:pt x="2148" y="470"/>
                      <a:pt x="1679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9" name="Google Shape;3589;p27"/>
              <p:cNvSpPr/>
              <p:nvPr/>
            </p:nvSpPr>
            <p:spPr>
              <a:xfrm>
                <a:off x="6460020" y="4520169"/>
                <a:ext cx="26026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149" extrusionOk="0">
                    <a:moveTo>
                      <a:pt x="1063" y="1"/>
                    </a:moveTo>
                    <a:cubicBezTo>
                      <a:pt x="470" y="1"/>
                      <a:pt x="1" y="470"/>
                      <a:pt x="1" y="1062"/>
                    </a:cubicBezTo>
                    <a:cubicBezTo>
                      <a:pt x="1" y="1655"/>
                      <a:pt x="470" y="2148"/>
                      <a:pt x="1063" y="2148"/>
                    </a:cubicBezTo>
                    <a:cubicBezTo>
                      <a:pt x="1655" y="2148"/>
                      <a:pt x="2124" y="1655"/>
                      <a:pt x="2124" y="1062"/>
                    </a:cubicBezTo>
                    <a:cubicBezTo>
                      <a:pt x="2124" y="470"/>
                      <a:pt x="1655" y="1"/>
                      <a:pt x="1063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0" name="Google Shape;3590;p27"/>
              <p:cNvSpPr/>
              <p:nvPr/>
            </p:nvSpPr>
            <p:spPr>
              <a:xfrm>
                <a:off x="6228408" y="4520169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8"/>
                      <a:pt x="1087" y="2148"/>
                    </a:cubicBezTo>
                    <a:cubicBezTo>
                      <a:pt x="1679" y="2148"/>
                      <a:pt x="2148" y="1655"/>
                      <a:pt x="2148" y="1062"/>
                    </a:cubicBezTo>
                    <a:cubicBezTo>
                      <a:pt x="2148" y="470"/>
                      <a:pt x="1679" y="1"/>
                      <a:pt x="1087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1" name="Google Shape;3591;p27"/>
              <p:cNvSpPr/>
              <p:nvPr/>
            </p:nvSpPr>
            <p:spPr>
              <a:xfrm>
                <a:off x="5997089" y="4520169"/>
                <a:ext cx="26014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4" h="2149" extrusionOk="0">
                    <a:moveTo>
                      <a:pt x="1062" y="1"/>
                    </a:moveTo>
                    <a:cubicBezTo>
                      <a:pt x="469" y="1"/>
                      <a:pt x="0" y="470"/>
                      <a:pt x="0" y="1062"/>
                    </a:cubicBezTo>
                    <a:cubicBezTo>
                      <a:pt x="0" y="1655"/>
                      <a:pt x="469" y="2148"/>
                      <a:pt x="1062" y="2148"/>
                    </a:cubicBezTo>
                    <a:cubicBezTo>
                      <a:pt x="1654" y="2148"/>
                      <a:pt x="2123" y="1655"/>
                      <a:pt x="2123" y="1062"/>
                    </a:cubicBezTo>
                    <a:cubicBezTo>
                      <a:pt x="2123" y="470"/>
                      <a:pt x="1654" y="1"/>
                      <a:pt x="1062" y="1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2" name="Google Shape;3592;p27"/>
              <p:cNvSpPr/>
              <p:nvPr/>
            </p:nvSpPr>
            <p:spPr>
              <a:xfrm>
                <a:off x="6691351" y="4398918"/>
                <a:ext cx="26308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8" h="2149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94"/>
                      <a:pt x="1679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3" name="Google Shape;3593;p27"/>
              <p:cNvSpPr/>
              <p:nvPr/>
            </p:nvSpPr>
            <p:spPr>
              <a:xfrm>
                <a:off x="6575539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6" y="0"/>
                    </a:moveTo>
                    <a:cubicBezTo>
                      <a:pt x="494" y="0"/>
                      <a:pt x="0" y="494"/>
                      <a:pt x="0" y="1087"/>
                    </a:cubicBezTo>
                    <a:cubicBezTo>
                      <a:pt x="0" y="1679"/>
                      <a:pt x="494" y="2148"/>
                      <a:pt x="1086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94"/>
                      <a:pt x="1679" y="0"/>
                      <a:pt x="1086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4" name="Google Shape;3594;p27"/>
              <p:cNvSpPr/>
              <p:nvPr/>
            </p:nvSpPr>
            <p:spPr>
              <a:xfrm>
                <a:off x="6460020" y="4398918"/>
                <a:ext cx="26026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25" h="2149" extrusionOk="0">
                    <a:moveTo>
                      <a:pt x="1063" y="0"/>
                    </a:moveTo>
                    <a:cubicBezTo>
                      <a:pt x="470" y="0"/>
                      <a:pt x="1" y="494"/>
                      <a:pt x="1" y="1087"/>
                    </a:cubicBezTo>
                    <a:cubicBezTo>
                      <a:pt x="1" y="1679"/>
                      <a:pt x="470" y="2148"/>
                      <a:pt x="1063" y="2148"/>
                    </a:cubicBezTo>
                    <a:cubicBezTo>
                      <a:pt x="1655" y="2148"/>
                      <a:pt x="2124" y="1679"/>
                      <a:pt x="2124" y="1087"/>
                    </a:cubicBezTo>
                    <a:cubicBezTo>
                      <a:pt x="2124" y="494"/>
                      <a:pt x="1655" y="0"/>
                      <a:pt x="1063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5" name="Google Shape;3595;p27"/>
              <p:cNvSpPr/>
              <p:nvPr/>
            </p:nvSpPr>
            <p:spPr>
              <a:xfrm>
                <a:off x="6344220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4" y="2148"/>
                      <a:pt x="2148" y="1679"/>
                      <a:pt x="2148" y="1087"/>
                    </a:cubicBezTo>
                    <a:cubicBezTo>
                      <a:pt x="2148" y="494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6" name="Google Shape;3596;p27"/>
              <p:cNvSpPr/>
              <p:nvPr/>
            </p:nvSpPr>
            <p:spPr>
              <a:xfrm>
                <a:off x="6228408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679"/>
                      <a:pt x="469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7" name="Google Shape;3597;p27"/>
              <p:cNvSpPr/>
              <p:nvPr/>
            </p:nvSpPr>
            <p:spPr>
              <a:xfrm>
                <a:off x="6112595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87" y="0"/>
                    </a:moveTo>
                    <a:cubicBezTo>
                      <a:pt x="494" y="0"/>
                      <a:pt x="0" y="494"/>
                      <a:pt x="0" y="1087"/>
                    </a:cubicBezTo>
                    <a:cubicBezTo>
                      <a:pt x="0" y="1679"/>
                      <a:pt x="494" y="2148"/>
                      <a:pt x="1087" y="2148"/>
                    </a:cubicBezTo>
                    <a:cubicBezTo>
                      <a:pt x="1679" y="2148"/>
                      <a:pt x="2148" y="1679"/>
                      <a:pt x="2148" y="1087"/>
                    </a:cubicBezTo>
                    <a:cubicBezTo>
                      <a:pt x="2148" y="494"/>
                      <a:pt x="1679" y="0"/>
                      <a:pt x="1087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8" name="Google Shape;3598;p27"/>
              <p:cNvSpPr/>
              <p:nvPr/>
            </p:nvSpPr>
            <p:spPr>
              <a:xfrm>
                <a:off x="5997089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4" y="2148"/>
                      <a:pt x="2123" y="1679"/>
                      <a:pt x="2123" y="1087"/>
                    </a:cubicBezTo>
                    <a:cubicBezTo>
                      <a:pt x="2148" y="494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9" name="Google Shape;3599;p27"/>
              <p:cNvSpPr/>
              <p:nvPr/>
            </p:nvSpPr>
            <p:spPr>
              <a:xfrm>
                <a:off x="5881277" y="4398918"/>
                <a:ext cx="26320" cy="26320"/>
              </a:xfrm>
              <a:custGeom>
                <a:avLst/>
                <a:gdLst/>
                <a:ahLst/>
                <a:cxnLst/>
                <a:rect l="l" t="t" r="r" b="b"/>
                <a:pathLst>
                  <a:path w="2149" h="2149" extrusionOk="0">
                    <a:moveTo>
                      <a:pt x="1062" y="0"/>
                    </a:moveTo>
                    <a:cubicBezTo>
                      <a:pt x="469" y="0"/>
                      <a:pt x="0" y="494"/>
                      <a:pt x="0" y="1087"/>
                    </a:cubicBezTo>
                    <a:cubicBezTo>
                      <a:pt x="0" y="1679"/>
                      <a:pt x="469" y="2148"/>
                      <a:pt x="1062" y="2148"/>
                    </a:cubicBezTo>
                    <a:cubicBezTo>
                      <a:pt x="1654" y="2148"/>
                      <a:pt x="2148" y="1679"/>
                      <a:pt x="2148" y="1087"/>
                    </a:cubicBezTo>
                    <a:cubicBezTo>
                      <a:pt x="2148" y="494"/>
                      <a:pt x="1654" y="0"/>
                      <a:pt x="1062" y="0"/>
                    </a:cubicBezTo>
                    <a:close/>
                  </a:path>
                </a:pathLst>
              </a:custGeom>
              <a:solidFill>
                <a:srgbClr val="B5F1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600" name="Google Shape;3600;p27"/>
            <p:cNvSpPr/>
            <p:nvPr/>
          </p:nvSpPr>
          <p:spPr>
            <a:xfrm flipH="1">
              <a:off x="1282294" y="4212034"/>
              <a:ext cx="552000" cy="552000"/>
            </a:xfrm>
            <a:prstGeom prst="mathPlus">
              <a:avLst>
                <a:gd name="adj1" fmla="val 17232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01" name="Google Shape;3601;p27"/>
          <p:cNvGrpSpPr/>
          <p:nvPr/>
        </p:nvGrpSpPr>
        <p:grpSpPr>
          <a:xfrm>
            <a:off x="7739823" y="-965627"/>
            <a:ext cx="1997451" cy="1933974"/>
            <a:chOff x="7739823" y="-965627"/>
            <a:chExt cx="1997451" cy="1933974"/>
          </a:xfrm>
        </p:grpSpPr>
        <p:sp>
          <p:nvSpPr>
            <p:cNvPr id="3602" name="Google Shape;3602;p27"/>
            <p:cNvSpPr/>
            <p:nvPr/>
          </p:nvSpPr>
          <p:spPr>
            <a:xfrm>
              <a:off x="7881473" y="-965627"/>
              <a:ext cx="1855800" cy="1855800"/>
            </a:xfrm>
            <a:prstGeom prst="donut">
              <a:avLst>
                <a:gd name="adj" fmla="val 2919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27"/>
            <p:cNvSpPr/>
            <p:nvPr/>
          </p:nvSpPr>
          <p:spPr>
            <a:xfrm>
              <a:off x="7739823" y="220147"/>
              <a:ext cx="748200" cy="748200"/>
            </a:xfrm>
            <a:prstGeom prst="ellipse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2">
    <p:spTree>
      <p:nvGrpSpPr>
        <p:cNvPr id="1" name="Shape 3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5" name="Google Shape;3605;p28"/>
          <p:cNvSpPr/>
          <p:nvPr/>
        </p:nvSpPr>
        <p:spPr>
          <a:xfrm>
            <a:off x="-770951" y="4043399"/>
            <a:ext cx="2012400" cy="2012400"/>
          </a:xfrm>
          <a:prstGeom prst="donut">
            <a:avLst>
              <a:gd name="adj" fmla="val 29191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6" name="Google Shape;3606;p28"/>
          <p:cNvSpPr/>
          <p:nvPr/>
        </p:nvSpPr>
        <p:spPr>
          <a:xfrm flipH="1">
            <a:off x="803847" y="4719323"/>
            <a:ext cx="904800" cy="9048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7" name="Google Shape;3607;p28"/>
          <p:cNvSpPr/>
          <p:nvPr/>
        </p:nvSpPr>
        <p:spPr>
          <a:xfrm flipH="1">
            <a:off x="7516173" y="4719320"/>
            <a:ext cx="748200" cy="748200"/>
          </a:xfrm>
          <a:prstGeom prst="ellipse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08" name="Google Shape;3608;p28"/>
          <p:cNvGrpSpPr/>
          <p:nvPr/>
        </p:nvGrpSpPr>
        <p:grpSpPr>
          <a:xfrm>
            <a:off x="-328756" y="279198"/>
            <a:ext cx="904875" cy="928325"/>
            <a:chOff x="4059176" y="156948"/>
            <a:chExt cx="904875" cy="928325"/>
          </a:xfrm>
        </p:grpSpPr>
        <p:sp>
          <p:nvSpPr>
            <p:cNvPr id="3609" name="Google Shape;3609;p28"/>
            <p:cNvSpPr/>
            <p:nvPr/>
          </p:nvSpPr>
          <p:spPr>
            <a:xfrm>
              <a:off x="4938101" y="1569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28"/>
            <p:cNvSpPr/>
            <p:nvPr/>
          </p:nvSpPr>
          <p:spPr>
            <a:xfrm>
              <a:off x="4938101" y="3075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28"/>
            <p:cNvSpPr/>
            <p:nvPr/>
          </p:nvSpPr>
          <p:spPr>
            <a:xfrm>
              <a:off x="4938101" y="45754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28"/>
            <p:cNvSpPr/>
            <p:nvPr/>
          </p:nvSpPr>
          <p:spPr>
            <a:xfrm>
              <a:off x="4938101" y="6081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28"/>
            <p:cNvSpPr/>
            <p:nvPr/>
          </p:nvSpPr>
          <p:spPr>
            <a:xfrm>
              <a:off x="4938101" y="758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28"/>
            <p:cNvSpPr/>
            <p:nvPr/>
          </p:nvSpPr>
          <p:spPr>
            <a:xfrm>
              <a:off x="4938101" y="908723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19" y="1062"/>
                  </a:cubicBezTo>
                  <a:cubicBezTo>
                    <a:pt x="816" y="1062"/>
                    <a:pt x="1038" y="816"/>
                    <a:pt x="1038" y="519"/>
                  </a:cubicBezTo>
                  <a:cubicBezTo>
                    <a:pt x="1038" y="248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28"/>
            <p:cNvSpPr/>
            <p:nvPr/>
          </p:nvSpPr>
          <p:spPr>
            <a:xfrm>
              <a:off x="4938101" y="105932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19" y="1038"/>
                  </a:cubicBezTo>
                  <a:cubicBezTo>
                    <a:pt x="816" y="1038"/>
                    <a:pt x="1038" y="816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28"/>
            <p:cNvSpPr/>
            <p:nvPr/>
          </p:nvSpPr>
          <p:spPr>
            <a:xfrm>
              <a:off x="4812826" y="156948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28"/>
            <p:cNvSpPr/>
            <p:nvPr/>
          </p:nvSpPr>
          <p:spPr>
            <a:xfrm>
              <a:off x="4812826" y="307548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28"/>
            <p:cNvSpPr/>
            <p:nvPr/>
          </p:nvSpPr>
          <p:spPr>
            <a:xfrm>
              <a:off x="4812826" y="457548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28"/>
            <p:cNvSpPr/>
            <p:nvPr/>
          </p:nvSpPr>
          <p:spPr>
            <a:xfrm>
              <a:off x="4812826" y="608148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28"/>
            <p:cNvSpPr/>
            <p:nvPr/>
          </p:nvSpPr>
          <p:spPr>
            <a:xfrm>
              <a:off x="4812826" y="758748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28"/>
            <p:cNvSpPr/>
            <p:nvPr/>
          </p:nvSpPr>
          <p:spPr>
            <a:xfrm>
              <a:off x="4812826" y="908723"/>
              <a:ext cx="25925" cy="26575"/>
            </a:xfrm>
            <a:custGeom>
              <a:avLst/>
              <a:gdLst/>
              <a:ahLst/>
              <a:cxnLst/>
              <a:rect l="l" t="t" r="r" b="b"/>
              <a:pathLst>
                <a:path w="1037" h="1063" extrusionOk="0">
                  <a:moveTo>
                    <a:pt x="518" y="1"/>
                  </a:moveTo>
                  <a:cubicBezTo>
                    <a:pt x="222" y="1"/>
                    <a:pt x="0" y="248"/>
                    <a:pt x="0" y="519"/>
                  </a:cubicBezTo>
                  <a:cubicBezTo>
                    <a:pt x="0" y="816"/>
                    <a:pt x="222" y="1062"/>
                    <a:pt x="518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28"/>
            <p:cNvSpPr/>
            <p:nvPr/>
          </p:nvSpPr>
          <p:spPr>
            <a:xfrm>
              <a:off x="4812826" y="1059323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6"/>
                    <a:pt x="222" y="1038"/>
                    <a:pt x="518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28"/>
            <p:cNvSpPr/>
            <p:nvPr/>
          </p:nvSpPr>
          <p:spPr>
            <a:xfrm>
              <a:off x="4686901" y="1569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28"/>
            <p:cNvSpPr/>
            <p:nvPr/>
          </p:nvSpPr>
          <p:spPr>
            <a:xfrm>
              <a:off x="4686901" y="3075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28"/>
            <p:cNvSpPr/>
            <p:nvPr/>
          </p:nvSpPr>
          <p:spPr>
            <a:xfrm>
              <a:off x="4686901" y="457548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28"/>
            <p:cNvSpPr/>
            <p:nvPr/>
          </p:nvSpPr>
          <p:spPr>
            <a:xfrm>
              <a:off x="4686901" y="6081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28"/>
            <p:cNvSpPr/>
            <p:nvPr/>
          </p:nvSpPr>
          <p:spPr>
            <a:xfrm>
              <a:off x="4686901" y="7587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28"/>
            <p:cNvSpPr/>
            <p:nvPr/>
          </p:nvSpPr>
          <p:spPr>
            <a:xfrm>
              <a:off x="4686901" y="908723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62" y="816"/>
                    <a:pt x="1062" y="519"/>
                  </a:cubicBezTo>
                  <a:cubicBezTo>
                    <a:pt x="1062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28"/>
            <p:cNvSpPr/>
            <p:nvPr/>
          </p:nvSpPr>
          <p:spPr>
            <a:xfrm>
              <a:off x="4686901" y="1059323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62" y="816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28"/>
            <p:cNvSpPr/>
            <p:nvPr/>
          </p:nvSpPr>
          <p:spPr>
            <a:xfrm>
              <a:off x="4561601" y="1569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28"/>
            <p:cNvSpPr/>
            <p:nvPr/>
          </p:nvSpPr>
          <p:spPr>
            <a:xfrm>
              <a:off x="4561601" y="3075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28"/>
            <p:cNvSpPr/>
            <p:nvPr/>
          </p:nvSpPr>
          <p:spPr>
            <a:xfrm>
              <a:off x="4561601" y="45754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28"/>
            <p:cNvSpPr/>
            <p:nvPr/>
          </p:nvSpPr>
          <p:spPr>
            <a:xfrm>
              <a:off x="4561601" y="6081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28"/>
            <p:cNvSpPr/>
            <p:nvPr/>
          </p:nvSpPr>
          <p:spPr>
            <a:xfrm>
              <a:off x="4561601" y="758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28"/>
            <p:cNvSpPr/>
            <p:nvPr/>
          </p:nvSpPr>
          <p:spPr>
            <a:xfrm>
              <a:off x="4561601" y="908723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815" y="1062"/>
                    <a:pt x="1038" y="816"/>
                    <a:pt x="1038" y="519"/>
                  </a:cubicBezTo>
                  <a:cubicBezTo>
                    <a:pt x="1038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28"/>
            <p:cNvSpPr/>
            <p:nvPr/>
          </p:nvSpPr>
          <p:spPr>
            <a:xfrm>
              <a:off x="4561601" y="105932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815" y="1038"/>
                    <a:pt x="1038" y="816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28"/>
            <p:cNvSpPr/>
            <p:nvPr/>
          </p:nvSpPr>
          <p:spPr>
            <a:xfrm>
              <a:off x="4436301" y="1569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791" y="1038"/>
                    <a:pt x="1038" y="815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28"/>
            <p:cNvSpPr/>
            <p:nvPr/>
          </p:nvSpPr>
          <p:spPr>
            <a:xfrm>
              <a:off x="4436301" y="3075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791" y="1038"/>
                    <a:pt x="1038" y="791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28"/>
            <p:cNvSpPr/>
            <p:nvPr/>
          </p:nvSpPr>
          <p:spPr>
            <a:xfrm>
              <a:off x="4436301" y="45754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791" y="1062"/>
                    <a:pt x="1038" y="815"/>
                    <a:pt x="1038" y="519"/>
                  </a:cubicBezTo>
                  <a:cubicBezTo>
                    <a:pt x="1038" y="247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28"/>
            <p:cNvSpPr/>
            <p:nvPr/>
          </p:nvSpPr>
          <p:spPr>
            <a:xfrm>
              <a:off x="4436301" y="6081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28"/>
            <p:cNvSpPr/>
            <p:nvPr/>
          </p:nvSpPr>
          <p:spPr>
            <a:xfrm>
              <a:off x="4436301" y="758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28"/>
            <p:cNvSpPr/>
            <p:nvPr/>
          </p:nvSpPr>
          <p:spPr>
            <a:xfrm>
              <a:off x="4436301" y="908723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1" y="248"/>
                    <a:pt x="1" y="519"/>
                  </a:cubicBezTo>
                  <a:cubicBezTo>
                    <a:pt x="1" y="816"/>
                    <a:pt x="223" y="1062"/>
                    <a:pt x="519" y="1062"/>
                  </a:cubicBezTo>
                  <a:cubicBezTo>
                    <a:pt x="791" y="1062"/>
                    <a:pt x="1038" y="816"/>
                    <a:pt x="1038" y="519"/>
                  </a:cubicBezTo>
                  <a:cubicBezTo>
                    <a:pt x="1038" y="248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28"/>
            <p:cNvSpPr/>
            <p:nvPr/>
          </p:nvSpPr>
          <p:spPr>
            <a:xfrm>
              <a:off x="4436301" y="105932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6"/>
                    <a:pt x="223" y="1038"/>
                    <a:pt x="519" y="1038"/>
                  </a:cubicBezTo>
                  <a:cubicBezTo>
                    <a:pt x="791" y="1038"/>
                    <a:pt x="1038" y="816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28"/>
            <p:cNvSpPr/>
            <p:nvPr/>
          </p:nvSpPr>
          <p:spPr>
            <a:xfrm>
              <a:off x="4310401" y="1569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28"/>
            <p:cNvSpPr/>
            <p:nvPr/>
          </p:nvSpPr>
          <p:spPr>
            <a:xfrm>
              <a:off x="4310401" y="3075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28"/>
            <p:cNvSpPr/>
            <p:nvPr/>
          </p:nvSpPr>
          <p:spPr>
            <a:xfrm>
              <a:off x="4310401" y="45754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28"/>
            <p:cNvSpPr/>
            <p:nvPr/>
          </p:nvSpPr>
          <p:spPr>
            <a:xfrm>
              <a:off x="4310401" y="6081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28"/>
            <p:cNvSpPr/>
            <p:nvPr/>
          </p:nvSpPr>
          <p:spPr>
            <a:xfrm>
              <a:off x="4310401" y="758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28"/>
            <p:cNvSpPr/>
            <p:nvPr/>
          </p:nvSpPr>
          <p:spPr>
            <a:xfrm>
              <a:off x="4310401" y="908723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47" y="1"/>
                    <a:pt x="0" y="248"/>
                    <a:pt x="0" y="519"/>
                  </a:cubicBezTo>
                  <a:cubicBezTo>
                    <a:pt x="0" y="816"/>
                    <a:pt x="247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28"/>
            <p:cNvSpPr/>
            <p:nvPr/>
          </p:nvSpPr>
          <p:spPr>
            <a:xfrm>
              <a:off x="4310401" y="105932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6"/>
                    <a:pt x="247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28"/>
            <p:cNvSpPr/>
            <p:nvPr/>
          </p:nvSpPr>
          <p:spPr>
            <a:xfrm>
              <a:off x="4185101" y="1569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5"/>
                    <a:pt x="223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28"/>
            <p:cNvSpPr/>
            <p:nvPr/>
          </p:nvSpPr>
          <p:spPr>
            <a:xfrm>
              <a:off x="4185101" y="3075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791"/>
                    <a:pt x="223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28"/>
            <p:cNvSpPr/>
            <p:nvPr/>
          </p:nvSpPr>
          <p:spPr>
            <a:xfrm>
              <a:off x="4185101" y="45754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0" y="247"/>
                    <a:pt x="0" y="519"/>
                  </a:cubicBezTo>
                  <a:cubicBezTo>
                    <a:pt x="0" y="815"/>
                    <a:pt x="223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28"/>
            <p:cNvSpPr/>
            <p:nvPr/>
          </p:nvSpPr>
          <p:spPr>
            <a:xfrm>
              <a:off x="4185101" y="6081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815"/>
                    <a:pt x="223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28"/>
            <p:cNvSpPr/>
            <p:nvPr/>
          </p:nvSpPr>
          <p:spPr>
            <a:xfrm>
              <a:off x="4185101" y="75874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790"/>
                    <a:pt x="223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28"/>
            <p:cNvSpPr/>
            <p:nvPr/>
          </p:nvSpPr>
          <p:spPr>
            <a:xfrm>
              <a:off x="4185101" y="908723"/>
              <a:ext cx="25950" cy="26575"/>
            </a:xfrm>
            <a:custGeom>
              <a:avLst/>
              <a:gdLst/>
              <a:ahLst/>
              <a:cxnLst/>
              <a:rect l="l" t="t" r="r" b="b"/>
              <a:pathLst>
                <a:path w="1038" h="1063" extrusionOk="0">
                  <a:moveTo>
                    <a:pt x="519" y="1"/>
                  </a:moveTo>
                  <a:cubicBezTo>
                    <a:pt x="223" y="1"/>
                    <a:pt x="0" y="248"/>
                    <a:pt x="0" y="519"/>
                  </a:cubicBezTo>
                  <a:cubicBezTo>
                    <a:pt x="0" y="816"/>
                    <a:pt x="223" y="1062"/>
                    <a:pt x="519" y="1062"/>
                  </a:cubicBezTo>
                  <a:cubicBezTo>
                    <a:pt x="815" y="1062"/>
                    <a:pt x="1037" y="816"/>
                    <a:pt x="1037" y="519"/>
                  </a:cubicBezTo>
                  <a:cubicBezTo>
                    <a:pt x="1037" y="248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28"/>
            <p:cNvSpPr/>
            <p:nvPr/>
          </p:nvSpPr>
          <p:spPr>
            <a:xfrm>
              <a:off x="4185101" y="105932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6"/>
                    <a:pt x="223" y="1038"/>
                    <a:pt x="519" y="1038"/>
                  </a:cubicBezTo>
                  <a:cubicBezTo>
                    <a:pt x="815" y="1038"/>
                    <a:pt x="1037" y="816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28"/>
            <p:cNvSpPr/>
            <p:nvPr/>
          </p:nvSpPr>
          <p:spPr>
            <a:xfrm>
              <a:off x="4059176" y="1569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44" y="1038"/>
                  </a:cubicBezTo>
                  <a:cubicBezTo>
                    <a:pt x="816" y="1038"/>
                    <a:pt x="1062" y="815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28"/>
            <p:cNvSpPr/>
            <p:nvPr/>
          </p:nvSpPr>
          <p:spPr>
            <a:xfrm>
              <a:off x="4059176" y="3075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44" y="1038"/>
                  </a:cubicBezTo>
                  <a:cubicBezTo>
                    <a:pt x="816" y="1038"/>
                    <a:pt x="1062" y="791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28"/>
            <p:cNvSpPr/>
            <p:nvPr/>
          </p:nvSpPr>
          <p:spPr>
            <a:xfrm>
              <a:off x="4059176" y="457548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44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44" y="1062"/>
                  </a:cubicBezTo>
                  <a:cubicBezTo>
                    <a:pt x="816" y="1062"/>
                    <a:pt x="1062" y="815"/>
                    <a:pt x="1062" y="519"/>
                  </a:cubicBezTo>
                  <a:cubicBezTo>
                    <a:pt x="1062" y="247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28"/>
            <p:cNvSpPr/>
            <p:nvPr/>
          </p:nvSpPr>
          <p:spPr>
            <a:xfrm>
              <a:off x="4059176" y="6081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44" y="1037"/>
                  </a:cubicBezTo>
                  <a:cubicBezTo>
                    <a:pt x="816" y="1037"/>
                    <a:pt x="1062" y="815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28"/>
            <p:cNvSpPr/>
            <p:nvPr/>
          </p:nvSpPr>
          <p:spPr>
            <a:xfrm>
              <a:off x="4059176" y="758748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44" y="1037"/>
                  </a:cubicBezTo>
                  <a:cubicBezTo>
                    <a:pt x="816" y="1037"/>
                    <a:pt x="1062" y="790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28"/>
            <p:cNvSpPr/>
            <p:nvPr/>
          </p:nvSpPr>
          <p:spPr>
            <a:xfrm>
              <a:off x="4059176" y="908723"/>
              <a:ext cx="26575" cy="26575"/>
            </a:xfrm>
            <a:custGeom>
              <a:avLst/>
              <a:gdLst/>
              <a:ahLst/>
              <a:cxnLst/>
              <a:rect l="l" t="t" r="r" b="b"/>
              <a:pathLst>
                <a:path w="1063" h="1063" extrusionOk="0">
                  <a:moveTo>
                    <a:pt x="544" y="1"/>
                  </a:moveTo>
                  <a:cubicBezTo>
                    <a:pt x="248" y="1"/>
                    <a:pt x="1" y="248"/>
                    <a:pt x="1" y="519"/>
                  </a:cubicBezTo>
                  <a:cubicBezTo>
                    <a:pt x="1" y="816"/>
                    <a:pt x="248" y="1062"/>
                    <a:pt x="544" y="1062"/>
                  </a:cubicBezTo>
                  <a:cubicBezTo>
                    <a:pt x="816" y="1062"/>
                    <a:pt x="1062" y="816"/>
                    <a:pt x="1062" y="519"/>
                  </a:cubicBezTo>
                  <a:cubicBezTo>
                    <a:pt x="1062" y="248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28"/>
            <p:cNvSpPr/>
            <p:nvPr/>
          </p:nvSpPr>
          <p:spPr>
            <a:xfrm>
              <a:off x="4059176" y="1059323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6"/>
                    <a:pt x="248" y="1038"/>
                    <a:pt x="544" y="1038"/>
                  </a:cubicBezTo>
                  <a:cubicBezTo>
                    <a:pt x="816" y="1038"/>
                    <a:pt x="1062" y="816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65" name="Google Shape;3665;p28"/>
          <p:cNvGrpSpPr/>
          <p:nvPr/>
        </p:nvGrpSpPr>
        <p:grpSpPr>
          <a:xfrm>
            <a:off x="8591231" y="669573"/>
            <a:ext cx="627750" cy="2647950"/>
            <a:chOff x="6189926" y="212373"/>
            <a:chExt cx="627750" cy="2647950"/>
          </a:xfrm>
        </p:grpSpPr>
        <p:sp>
          <p:nvSpPr>
            <p:cNvPr id="3666" name="Google Shape;3666;p28"/>
            <p:cNvSpPr/>
            <p:nvPr/>
          </p:nvSpPr>
          <p:spPr>
            <a:xfrm rot="5400000">
              <a:off x="6791726" y="2081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28"/>
            <p:cNvSpPr/>
            <p:nvPr/>
          </p:nvSpPr>
          <p:spPr>
            <a:xfrm rot="5400000">
              <a:off x="6641126" y="2081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28"/>
            <p:cNvSpPr/>
            <p:nvPr/>
          </p:nvSpPr>
          <p:spPr>
            <a:xfrm rot="5400000">
              <a:off x="6490826" y="20810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28"/>
            <p:cNvSpPr/>
            <p:nvPr/>
          </p:nvSpPr>
          <p:spPr>
            <a:xfrm rot="5400000">
              <a:off x="6340526" y="2081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28"/>
            <p:cNvSpPr/>
            <p:nvPr/>
          </p:nvSpPr>
          <p:spPr>
            <a:xfrm rot="5400000">
              <a:off x="6189926" y="2081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28"/>
            <p:cNvSpPr/>
            <p:nvPr/>
          </p:nvSpPr>
          <p:spPr>
            <a:xfrm rot="5400000">
              <a:off x="6791739" y="1956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28"/>
            <p:cNvSpPr/>
            <p:nvPr/>
          </p:nvSpPr>
          <p:spPr>
            <a:xfrm rot="5400000">
              <a:off x="6641139" y="1956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28"/>
            <p:cNvSpPr/>
            <p:nvPr/>
          </p:nvSpPr>
          <p:spPr>
            <a:xfrm rot="5400000">
              <a:off x="6490839" y="1955786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28"/>
            <p:cNvSpPr/>
            <p:nvPr/>
          </p:nvSpPr>
          <p:spPr>
            <a:xfrm rot="5400000">
              <a:off x="6340539" y="1956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28"/>
            <p:cNvSpPr/>
            <p:nvPr/>
          </p:nvSpPr>
          <p:spPr>
            <a:xfrm rot="5400000">
              <a:off x="6189939" y="1956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28"/>
            <p:cNvSpPr/>
            <p:nvPr/>
          </p:nvSpPr>
          <p:spPr>
            <a:xfrm rot="5400000">
              <a:off x="6791414" y="1830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28"/>
            <p:cNvSpPr/>
            <p:nvPr/>
          </p:nvSpPr>
          <p:spPr>
            <a:xfrm rot="5400000">
              <a:off x="6640814" y="1830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28"/>
            <p:cNvSpPr/>
            <p:nvPr/>
          </p:nvSpPr>
          <p:spPr>
            <a:xfrm rot="5400000">
              <a:off x="6490514" y="1830186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28"/>
            <p:cNvSpPr/>
            <p:nvPr/>
          </p:nvSpPr>
          <p:spPr>
            <a:xfrm rot="5400000">
              <a:off x="6340214" y="1830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28"/>
            <p:cNvSpPr/>
            <p:nvPr/>
          </p:nvSpPr>
          <p:spPr>
            <a:xfrm rot="5400000">
              <a:off x="6189614" y="1830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28"/>
            <p:cNvSpPr/>
            <p:nvPr/>
          </p:nvSpPr>
          <p:spPr>
            <a:xfrm rot="5400000">
              <a:off x="6791726" y="1704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28"/>
            <p:cNvSpPr/>
            <p:nvPr/>
          </p:nvSpPr>
          <p:spPr>
            <a:xfrm rot="5400000">
              <a:off x="6641126" y="1704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28"/>
            <p:cNvSpPr/>
            <p:nvPr/>
          </p:nvSpPr>
          <p:spPr>
            <a:xfrm rot="5400000">
              <a:off x="6490826" y="17045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28"/>
            <p:cNvSpPr/>
            <p:nvPr/>
          </p:nvSpPr>
          <p:spPr>
            <a:xfrm rot="5400000">
              <a:off x="6340526" y="1704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28"/>
            <p:cNvSpPr/>
            <p:nvPr/>
          </p:nvSpPr>
          <p:spPr>
            <a:xfrm rot="5400000">
              <a:off x="6189926" y="1704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28"/>
            <p:cNvSpPr/>
            <p:nvPr/>
          </p:nvSpPr>
          <p:spPr>
            <a:xfrm rot="5400000">
              <a:off x="6791726" y="1579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791" y="1038"/>
                    <a:pt x="1038" y="815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28"/>
            <p:cNvSpPr/>
            <p:nvPr/>
          </p:nvSpPr>
          <p:spPr>
            <a:xfrm rot="5400000">
              <a:off x="6641126" y="1579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791" y="1038"/>
                    <a:pt x="1038" y="791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28"/>
            <p:cNvSpPr/>
            <p:nvPr/>
          </p:nvSpPr>
          <p:spPr>
            <a:xfrm rot="5400000">
              <a:off x="6490826" y="15792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791" y="1062"/>
                    <a:pt x="1038" y="815"/>
                    <a:pt x="1038" y="519"/>
                  </a:cubicBezTo>
                  <a:cubicBezTo>
                    <a:pt x="1038" y="247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28"/>
            <p:cNvSpPr/>
            <p:nvPr/>
          </p:nvSpPr>
          <p:spPr>
            <a:xfrm rot="5400000">
              <a:off x="6340526" y="1579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28"/>
            <p:cNvSpPr/>
            <p:nvPr/>
          </p:nvSpPr>
          <p:spPr>
            <a:xfrm rot="5400000">
              <a:off x="6189926" y="1579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28"/>
            <p:cNvSpPr/>
            <p:nvPr/>
          </p:nvSpPr>
          <p:spPr>
            <a:xfrm rot="5400000">
              <a:off x="6791726" y="1453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28"/>
            <p:cNvSpPr/>
            <p:nvPr/>
          </p:nvSpPr>
          <p:spPr>
            <a:xfrm rot="5400000">
              <a:off x="6641126" y="1453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28"/>
            <p:cNvSpPr/>
            <p:nvPr/>
          </p:nvSpPr>
          <p:spPr>
            <a:xfrm rot="5400000">
              <a:off x="6490826" y="14533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28"/>
            <p:cNvSpPr/>
            <p:nvPr/>
          </p:nvSpPr>
          <p:spPr>
            <a:xfrm rot="5400000">
              <a:off x="6340526" y="1453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28"/>
            <p:cNvSpPr/>
            <p:nvPr/>
          </p:nvSpPr>
          <p:spPr>
            <a:xfrm rot="5400000">
              <a:off x="6189926" y="1453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28"/>
            <p:cNvSpPr/>
            <p:nvPr/>
          </p:nvSpPr>
          <p:spPr>
            <a:xfrm rot="5400000">
              <a:off x="6791726" y="1328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5"/>
                    <a:pt x="223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28"/>
            <p:cNvSpPr/>
            <p:nvPr/>
          </p:nvSpPr>
          <p:spPr>
            <a:xfrm rot="5400000">
              <a:off x="6641126" y="1328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791"/>
                    <a:pt x="223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28"/>
            <p:cNvSpPr/>
            <p:nvPr/>
          </p:nvSpPr>
          <p:spPr>
            <a:xfrm rot="5400000">
              <a:off x="6490826" y="13280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0" y="247"/>
                    <a:pt x="0" y="519"/>
                  </a:cubicBezTo>
                  <a:cubicBezTo>
                    <a:pt x="0" y="815"/>
                    <a:pt x="223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28"/>
            <p:cNvSpPr/>
            <p:nvPr/>
          </p:nvSpPr>
          <p:spPr>
            <a:xfrm rot="5400000">
              <a:off x="6340526" y="1328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815"/>
                    <a:pt x="223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28"/>
            <p:cNvSpPr/>
            <p:nvPr/>
          </p:nvSpPr>
          <p:spPr>
            <a:xfrm rot="5400000">
              <a:off x="6189926" y="1328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790"/>
                    <a:pt x="223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28"/>
            <p:cNvSpPr/>
            <p:nvPr/>
          </p:nvSpPr>
          <p:spPr>
            <a:xfrm rot="5400000">
              <a:off x="6791414" y="120276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44" y="1038"/>
                  </a:cubicBezTo>
                  <a:cubicBezTo>
                    <a:pt x="816" y="1038"/>
                    <a:pt x="1062" y="815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28"/>
            <p:cNvSpPr/>
            <p:nvPr/>
          </p:nvSpPr>
          <p:spPr>
            <a:xfrm rot="5400000">
              <a:off x="6640814" y="120276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44" y="1038"/>
                  </a:cubicBezTo>
                  <a:cubicBezTo>
                    <a:pt x="816" y="1038"/>
                    <a:pt x="1062" y="791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28"/>
            <p:cNvSpPr/>
            <p:nvPr/>
          </p:nvSpPr>
          <p:spPr>
            <a:xfrm rot="5400000">
              <a:off x="6490514" y="1202461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44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44" y="1062"/>
                  </a:cubicBezTo>
                  <a:cubicBezTo>
                    <a:pt x="816" y="1062"/>
                    <a:pt x="1062" y="815"/>
                    <a:pt x="1062" y="519"/>
                  </a:cubicBezTo>
                  <a:cubicBezTo>
                    <a:pt x="1062" y="247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28"/>
            <p:cNvSpPr/>
            <p:nvPr/>
          </p:nvSpPr>
          <p:spPr>
            <a:xfrm rot="5400000">
              <a:off x="6340214" y="120276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44" y="1037"/>
                  </a:cubicBezTo>
                  <a:cubicBezTo>
                    <a:pt x="816" y="1037"/>
                    <a:pt x="1062" y="815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28"/>
            <p:cNvSpPr/>
            <p:nvPr/>
          </p:nvSpPr>
          <p:spPr>
            <a:xfrm rot="5400000">
              <a:off x="6189614" y="120276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44" y="1037"/>
                  </a:cubicBezTo>
                  <a:cubicBezTo>
                    <a:pt x="816" y="1037"/>
                    <a:pt x="1062" y="790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28"/>
            <p:cNvSpPr/>
            <p:nvPr/>
          </p:nvSpPr>
          <p:spPr>
            <a:xfrm rot="5400000">
              <a:off x="6791726" y="1091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28"/>
            <p:cNvSpPr/>
            <p:nvPr/>
          </p:nvSpPr>
          <p:spPr>
            <a:xfrm rot="5400000">
              <a:off x="6641126" y="1091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28"/>
            <p:cNvSpPr/>
            <p:nvPr/>
          </p:nvSpPr>
          <p:spPr>
            <a:xfrm rot="5400000">
              <a:off x="6490826" y="109099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28"/>
            <p:cNvSpPr/>
            <p:nvPr/>
          </p:nvSpPr>
          <p:spPr>
            <a:xfrm rot="5400000">
              <a:off x="6340526" y="1091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28"/>
            <p:cNvSpPr/>
            <p:nvPr/>
          </p:nvSpPr>
          <p:spPr>
            <a:xfrm rot="5400000">
              <a:off x="6189926" y="1091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28"/>
            <p:cNvSpPr/>
            <p:nvPr/>
          </p:nvSpPr>
          <p:spPr>
            <a:xfrm rot="5400000">
              <a:off x="6791739" y="966011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28"/>
            <p:cNvSpPr/>
            <p:nvPr/>
          </p:nvSpPr>
          <p:spPr>
            <a:xfrm rot="5400000">
              <a:off x="6641139" y="966011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28"/>
            <p:cNvSpPr/>
            <p:nvPr/>
          </p:nvSpPr>
          <p:spPr>
            <a:xfrm rot="5400000">
              <a:off x="6490839" y="965711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28"/>
            <p:cNvSpPr/>
            <p:nvPr/>
          </p:nvSpPr>
          <p:spPr>
            <a:xfrm rot="5400000">
              <a:off x="6340539" y="966011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28"/>
            <p:cNvSpPr/>
            <p:nvPr/>
          </p:nvSpPr>
          <p:spPr>
            <a:xfrm rot="5400000">
              <a:off x="6189939" y="966011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28"/>
            <p:cNvSpPr/>
            <p:nvPr/>
          </p:nvSpPr>
          <p:spPr>
            <a:xfrm rot="5400000">
              <a:off x="6791414" y="84041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28"/>
            <p:cNvSpPr/>
            <p:nvPr/>
          </p:nvSpPr>
          <p:spPr>
            <a:xfrm rot="5400000">
              <a:off x="6640814" y="84041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28"/>
            <p:cNvSpPr/>
            <p:nvPr/>
          </p:nvSpPr>
          <p:spPr>
            <a:xfrm rot="5400000">
              <a:off x="6490514" y="840111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28"/>
            <p:cNvSpPr/>
            <p:nvPr/>
          </p:nvSpPr>
          <p:spPr>
            <a:xfrm rot="5400000">
              <a:off x="6340214" y="84041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28"/>
            <p:cNvSpPr/>
            <p:nvPr/>
          </p:nvSpPr>
          <p:spPr>
            <a:xfrm rot="5400000">
              <a:off x="6189614" y="840411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28"/>
            <p:cNvSpPr/>
            <p:nvPr/>
          </p:nvSpPr>
          <p:spPr>
            <a:xfrm rot="5400000">
              <a:off x="6791726" y="7147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28"/>
            <p:cNvSpPr/>
            <p:nvPr/>
          </p:nvSpPr>
          <p:spPr>
            <a:xfrm rot="5400000">
              <a:off x="6641126" y="7147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28"/>
            <p:cNvSpPr/>
            <p:nvPr/>
          </p:nvSpPr>
          <p:spPr>
            <a:xfrm rot="5400000">
              <a:off x="6490826" y="71449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28"/>
            <p:cNvSpPr/>
            <p:nvPr/>
          </p:nvSpPr>
          <p:spPr>
            <a:xfrm rot="5400000">
              <a:off x="6340526" y="7147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28"/>
            <p:cNvSpPr/>
            <p:nvPr/>
          </p:nvSpPr>
          <p:spPr>
            <a:xfrm rot="5400000">
              <a:off x="6189926" y="7147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28"/>
            <p:cNvSpPr/>
            <p:nvPr/>
          </p:nvSpPr>
          <p:spPr>
            <a:xfrm rot="5400000">
              <a:off x="6791726" y="5894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791" y="1038"/>
                    <a:pt x="1038" y="815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28"/>
            <p:cNvSpPr/>
            <p:nvPr/>
          </p:nvSpPr>
          <p:spPr>
            <a:xfrm rot="5400000">
              <a:off x="6641126" y="5894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791" y="1038"/>
                    <a:pt x="1038" y="791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28"/>
            <p:cNvSpPr/>
            <p:nvPr/>
          </p:nvSpPr>
          <p:spPr>
            <a:xfrm rot="5400000">
              <a:off x="6490826" y="58919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791" y="1062"/>
                    <a:pt x="1038" y="815"/>
                    <a:pt x="1038" y="519"/>
                  </a:cubicBezTo>
                  <a:cubicBezTo>
                    <a:pt x="1038" y="247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28"/>
            <p:cNvSpPr/>
            <p:nvPr/>
          </p:nvSpPr>
          <p:spPr>
            <a:xfrm rot="5400000">
              <a:off x="6340526" y="5894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28"/>
            <p:cNvSpPr/>
            <p:nvPr/>
          </p:nvSpPr>
          <p:spPr>
            <a:xfrm rot="5400000">
              <a:off x="6189926" y="5894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28"/>
            <p:cNvSpPr/>
            <p:nvPr/>
          </p:nvSpPr>
          <p:spPr>
            <a:xfrm rot="5400000">
              <a:off x="6791726" y="4635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28"/>
            <p:cNvSpPr/>
            <p:nvPr/>
          </p:nvSpPr>
          <p:spPr>
            <a:xfrm rot="5400000">
              <a:off x="6641126" y="4635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28"/>
            <p:cNvSpPr/>
            <p:nvPr/>
          </p:nvSpPr>
          <p:spPr>
            <a:xfrm rot="5400000">
              <a:off x="6490826" y="46329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28"/>
            <p:cNvSpPr/>
            <p:nvPr/>
          </p:nvSpPr>
          <p:spPr>
            <a:xfrm rot="5400000">
              <a:off x="6340526" y="4635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28"/>
            <p:cNvSpPr/>
            <p:nvPr/>
          </p:nvSpPr>
          <p:spPr>
            <a:xfrm rot="5400000">
              <a:off x="6189926" y="4635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28"/>
            <p:cNvSpPr/>
            <p:nvPr/>
          </p:nvSpPr>
          <p:spPr>
            <a:xfrm rot="5400000">
              <a:off x="6791726" y="338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815"/>
                    <a:pt x="223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28"/>
            <p:cNvSpPr/>
            <p:nvPr/>
          </p:nvSpPr>
          <p:spPr>
            <a:xfrm rot="5400000">
              <a:off x="6641126" y="338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0" y="223"/>
                    <a:pt x="0" y="519"/>
                  </a:cubicBezTo>
                  <a:cubicBezTo>
                    <a:pt x="0" y="791"/>
                    <a:pt x="223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28"/>
            <p:cNvSpPr/>
            <p:nvPr/>
          </p:nvSpPr>
          <p:spPr>
            <a:xfrm rot="5400000">
              <a:off x="6490826" y="337998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0" y="247"/>
                    <a:pt x="0" y="519"/>
                  </a:cubicBezTo>
                  <a:cubicBezTo>
                    <a:pt x="0" y="815"/>
                    <a:pt x="223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28"/>
            <p:cNvSpPr/>
            <p:nvPr/>
          </p:nvSpPr>
          <p:spPr>
            <a:xfrm rot="5400000">
              <a:off x="6340526" y="338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815"/>
                    <a:pt x="223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28"/>
            <p:cNvSpPr/>
            <p:nvPr/>
          </p:nvSpPr>
          <p:spPr>
            <a:xfrm rot="5400000">
              <a:off x="6189926" y="338298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0" y="223"/>
                    <a:pt x="0" y="519"/>
                  </a:cubicBezTo>
                  <a:cubicBezTo>
                    <a:pt x="0" y="790"/>
                    <a:pt x="223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28"/>
            <p:cNvSpPr/>
            <p:nvPr/>
          </p:nvSpPr>
          <p:spPr>
            <a:xfrm rot="5400000">
              <a:off x="6791414" y="2126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44" y="1038"/>
                  </a:cubicBezTo>
                  <a:cubicBezTo>
                    <a:pt x="816" y="1038"/>
                    <a:pt x="1062" y="815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28"/>
            <p:cNvSpPr/>
            <p:nvPr/>
          </p:nvSpPr>
          <p:spPr>
            <a:xfrm rot="5400000">
              <a:off x="6640814" y="2126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44" y="1038"/>
                  </a:cubicBezTo>
                  <a:cubicBezTo>
                    <a:pt x="816" y="1038"/>
                    <a:pt x="1062" y="791"/>
                    <a:pt x="1062" y="519"/>
                  </a:cubicBezTo>
                  <a:cubicBezTo>
                    <a:pt x="1062" y="223"/>
                    <a:pt x="816" y="1"/>
                    <a:pt x="5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28"/>
            <p:cNvSpPr/>
            <p:nvPr/>
          </p:nvSpPr>
          <p:spPr>
            <a:xfrm rot="5400000">
              <a:off x="6490514" y="212386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44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44" y="1062"/>
                  </a:cubicBezTo>
                  <a:cubicBezTo>
                    <a:pt x="816" y="1062"/>
                    <a:pt x="1062" y="815"/>
                    <a:pt x="1062" y="519"/>
                  </a:cubicBezTo>
                  <a:cubicBezTo>
                    <a:pt x="1062" y="247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28"/>
            <p:cNvSpPr/>
            <p:nvPr/>
          </p:nvSpPr>
          <p:spPr>
            <a:xfrm rot="5400000">
              <a:off x="6340214" y="2126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44" y="1037"/>
                  </a:cubicBezTo>
                  <a:cubicBezTo>
                    <a:pt x="816" y="1037"/>
                    <a:pt x="1062" y="815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28"/>
            <p:cNvSpPr/>
            <p:nvPr/>
          </p:nvSpPr>
          <p:spPr>
            <a:xfrm rot="5400000">
              <a:off x="6189614" y="2126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44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44" y="1037"/>
                  </a:cubicBezTo>
                  <a:cubicBezTo>
                    <a:pt x="816" y="1037"/>
                    <a:pt x="1062" y="790"/>
                    <a:pt x="1062" y="519"/>
                  </a:cubicBezTo>
                  <a:cubicBezTo>
                    <a:pt x="1062" y="223"/>
                    <a:pt x="816" y="0"/>
                    <a:pt x="5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28"/>
            <p:cNvSpPr/>
            <p:nvPr/>
          </p:nvSpPr>
          <p:spPr>
            <a:xfrm rot="5400000">
              <a:off x="6791726" y="2834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815"/>
                    <a:pt x="248" y="1038"/>
                    <a:pt x="519" y="1038"/>
                  </a:cubicBezTo>
                  <a:cubicBezTo>
                    <a:pt x="816" y="1038"/>
                    <a:pt x="1038" y="815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28"/>
            <p:cNvSpPr/>
            <p:nvPr/>
          </p:nvSpPr>
          <p:spPr>
            <a:xfrm rot="5400000">
              <a:off x="6641126" y="2834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8" y="1"/>
                    <a:pt x="1" y="223"/>
                    <a:pt x="1" y="519"/>
                  </a:cubicBezTo>
                  <a:cubicBezTo>
                    <a:pt x="1" y="791"/>
                    <a:pt x="248" y="1038"/>
                    <a:pt x="519" y="1038"/>
                  </a:cubicBezTo>
                  <a:cubicBezTo>
                    <a:pt x="816" y="1038"/>
                    <a:pt x="1038" y="791"/>
                    <a:pt x="1038" y="519"/>
                  </a:cubicBezTo>
                  <a:cubicBezTo>
                    <a:pt x="1038" y="223"/>
                    <a:pt x="816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28"/>
            <p:cNvSpPr/>
            <p:nvPr/>
          </p:nvSpPr>
          <p:spPr>
            <a:xfrm rot="5400000">
              <a:off x="6490826" y="28340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8" y="0"/>
                    <a:pt x="1" y="247"/>
                    <a:pt x="1" y="519"/>
                  </a:cubicBezTo>
                  <a:cubicBezTo>
                    <a:pt x="1" y="815"/>
                    <a:pt x="248" y="1062"/>
                    <a:pt x="519" y="1062"/>
                  </a:cubicBezTo>
                  <a:cubicBezTo>
                    <a:pt x="816" y="1062"/>
                    <a:pt x="1038" y="815"/>
                    <a:pt x="1038" y="519"/>
                  </a:cubicBezTo>
                  <a:cubicBezTo>
                    <a:pt x="1038" y="247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28"/>
            <p:cNvSpPr/>
            <p:nvPr/>
          </p:nvSpPr>
          <p:spPr>
            <a:xfrm rot="5400000">
              <a:off x="6340526" y="2834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815"/>
                    <a:pt x="248" y="1037"/>
                    <a:pt x="519" y="1037"/>
                  </a:cubicBezTo>
                  <a:cubicBezTo>
                    <a:pt x="816" y="1037"/>
                    <a:pt x="1038" y="815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28"/>
            <p:cNvSpPr/>
            <p:nvPr/>
          </p:nvSpPr>
          <p:spPr>
            <a:xfrm rot="5400000">
              <a:off x="6189926" y="28343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8" y="0"/>
                    <a:pt x="1" y="223"/>
                    <a:pt x="1" y="519"/>
                  </a:cubicBezTo>
                  <a:cubicBezTo>
                    <a:pt x="1" y="790"/>
                    <a:pt x="248" y="1037"/>
                    <a:pt x="519" y="1037"/>
                  </a:cubicBezTo>
                  <a:cubicBezTo>
                    <a:pt x="816" y="1037"/>
                    <a:pt x="1038" y="790"/>
                    <a:pt x="1038" y="519"/>
                  </a:cubicBezTo>
                  <a:cubicBezTo>
                    <a:pt x="1038" y="223"/>
                    <a:pt x="816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28"/>
            <p:cNvSpPr/>
            <p:nvPr/>
          </p:nvSpPr>
          <p:spPr>
            <a:xfrm rot="5400000">
              <a:off x="6791739" y="2709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815"/>
                    <a:pt x="222" y="1038"/>
                    <a:pt x="518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28"/>
            <p:cNvSpPr/>
            <p:nvPr/>
          </p:nvSpPr>
          <p:spPr>
            <a:xfrm rot="5400000">
              <a:off x="6641139" y="2709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1"/>
                  </a:moveTo>
                  <a:cubicBezTo>
                    <a:pt x="222" y="1"/>
                    <a:pt x="0" y="223"/>
                    <a:pt x="0" y="519"/>
                  </a:cubicBezTo>
                  <a:cubicBezTo>
                    <a:pt x="0" y="791"/>
                    <a:pt x="222" y="1038"/>
                    <a:pt x="518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28"/>
            <p:cNvSpPr/>
            <p:nvPr/>
          </p:nvSpPr>
          <p:spPr>
            <a:xfrm rot="5400000">
              <a:off x="6490839" y="2708786"/>
              <a:ext cx="25925" cy="26550"/>
            </a:xfrm>
            <a:custGeom>
              <a:avLst/>
              <a:gdLst/>
              <a:ahLst/>
              <a:cxnLst/>
              <a:rect l="l" t="t" r="r" b="b"/>
              <a:pathLst>
                <a:path w="1037" h="1062" extrusionOk="0">
                  <a:moveTo>
                    <a:pt x="518" y="0"/>
                  </a:moveTo>
                  <a:cubicBezTo>
                    <a:pt x="222" y="0"/>
                    <a:pt x="0" y="247"/>
                    <a:pt x="0" y="519"/>
                  </a:cubicBezTo>
                  <a:cubicBezTo>
                    <a:pt x="0" y="815"/>
                    <a:pt x="222" y="1062"/>
                    <a:pt x="518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28"/>
            <p:cNvSpPr/>
            <p:nvPr/>
          </p:nvSpPr>
          <p:spPr>
            <a:xfrm rot="5400000">
              <a:off x="6340539" y="2709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815"/>
                    <a:pt x="222" y="1037"/>
                    <a:pt x="518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28"/>
            <p:cNvSpPr/>
            <p:nvPr/>
          </p:nvSpPr>
          <p:spPr>
            <a:xfrm rot="5400000">
              <a:off x="6189939" y="2709086"/>
              <a:ext cx="25925" cy="25950"/>
            </a:xfrm>
            <a:custGeom>
              <a:avLst/>
              <a:gdLst/>
              <a:ahLst/>
              <a:cxnLst/>
              <a:rect l="l" t="t" r="r" b="b"/>
              <a:pathLst>
                <a:path w="1037" h="1038" extrusionOk="0">
                  <a:moveTo>
                    <a:pt x="518" y="0"/>
                  </a:moveTo>
                  <a:cubicBezTo>
                    <a:pt x="222" y="0"/>
                    <a:pt x="0" y="223"/>
                    <a:pt x="0" y="519"/>
                  </a:cubicBezTo>
                  <a:cubicBezTo>
                    <a:pt x="0" y="790"/>
                    <a:pt x="222" y="1037"/>
                    <a:pt x="518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28"/>
            <p:cNvSpPr/>
            <p:nvPr/>
          </p:nvSpPr>
          <p:spPr>
            <a:xfrm rot="5400000">
              <a:off x="6791414" y="2583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62" y="815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28"/>
            <p:cNvSpPr/>
            <p:nvPr/>
          </p:nvSpPr>
          <p:spPr>
            <a:xfrm rot="5400000">
              <a:off x="6640814" y="2583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62" y="791"/>
                    <a:pt x="1062" y="519"/>
                  </a:cubicBezTo>
                  <a:cubicBezTo>
                    <a:pt x="1062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28"/>
            <p:cNvSpPr/>
            <p:nvPr/>
          </p:nvSpPr>
          <p:spPr>
            <a:xfrm rot="5400000">
              <a:off x="6490514" y="2583186"/>
              <a:ext cx="26575" cy="26550"/>
            </a:xfrm>
            <a:custGeom>
              <a:avLst/>
              <a:gdLst/>
              <a:ahLst/>
              <a:cxnLst/>
              <a:rect l="l" t="t" r="r" b="b"/>
              <a:pathLst>
                <a:path w="1063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62" y="815"/>
                    <a:pt x="1062" y="519"/>
                  </a:cubicBezTo>
                  <a:cubicBezTo>
                    <a:pt x="1062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28"/>
            <p:cNvSpPr/>
            <p:nvPr/>
          </p:nvSpPr>
          <p:spPr>
            <a:xfrm rot="5400000">
              <a:off x="6340214" y="2583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62" y="815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28"/>
            <p:cNvSpPr/>
            <p:nvPr/>
          </p:nvSpPr>
          <p:spPr>
            <a:xfrm rot="5400000">
              <a:off x="6189614" y="2583486"/>
              <a:ext cx="26575" cy="25950"/>
            </a:xfrm>
            <a:custGeom>
              <a:avLst/>
              <a:gdLst/>
              <a:ahLst/>
              <a:cxnLst/>
              <a:rect l="l" t="t" r="r" b="b"/>
              <a:pathLst>
                <a:path w="1063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62" y="790"/>
                    <a:pt x="1062" y="519"/>
                  </a:cubicBezTo>
                  <a:cubicBezTo>
                    <a:pt x="1062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28"/>
            <p:cNvSpPr/>
            <p:nvPr/>
          </p:nvSpPr>
          <p:spPr>
            <a:xfrm rot="5400000">
              <a:off x="6791726" y="2457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815" y="1038"/>
                    <a:pt x="1038" y="815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28"/>
            <p:cNvSpPr/>
            <p:nvPr/>
          </p:nvSpPr>
          <p:spPr>
            <a:xfrm rot="5400000">
              <a:off x="6641126" y="2457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815" y="1038"/>
                    <a:pt x="1038" y="791"/>
                    <a:pt x="1038" y="519"/>
                  </a:cubicBezTo>
                  <a:cubicBezTo>
                    <a:pt x="1038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28"/>
            <p:cNvSpPr/>
            <p:nvPr/>
          </p:nvSpPr>
          <p:spPr>
            <a:xfrm rot="5400000">
              <a:off x="6490826" y="24575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815" y="1062"/>
                    <a:pt x="1038" y="815"/>
                    <a:pt x="1038" y="519"/>
                  </a:cubicBezTo>
                  <a:cubicBezTo>
                    <a:pt x="1038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28"/>
            <p:cNvSpPr/>
            <p:nvPr/>
          </p:nvSpPr>
          <p:spPr>
            <a:xfrm rot="5400000">
              <a:off x="6340526" y="2457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815" y="1037"/>
                    <a:pt x="1038" y="815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28"/>
            <p:cNvSpPr/>
            <p:nvPr/>
          </p:nvSpPr>
          <p:spPr>
            <a:xfrm rot="5400000">
              <a:off x="6189926" y="24578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815" y="1037"/>
                    <a:pt x="1038" y="790"/>
                    <a:pt x="1038" y="519"/>
                  </a:cubicBezTo>
                  <a:cubicBezTo>
                    <a:pt x="1038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28"/>
            <p:cNvSpPr/>
            <p:nvPr/>
          </p:nvSpPr>
          <p:spPr>
            <a:xfrm rot="5400000">
              <a:off x="6791726" y="2332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815"/>
                    <a:pt x="223" y="1038"/>
                    <a:pt x="519" y="1038"/>
                  </a:cubicBezTo>
                  <a:cubicBezTo>
                    <a:pt x="791" y="1038"/>
                    <a:pt x="1038" y="815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28"/>
            <p:cNvSpPr/>
            <p:nvPr/>
          </p:nvSpPr>
          <p:spPr>
            <a:xfrm rot="5400000">
              <a:off x="6641126" y="2332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23" y="1"/>
                    <a:pt x="1" y="223"/>
                    <a:pt x="1" y="519"/>
                  </a:cubicBezTo>
                  <a:cubicBezTo>
                    <a:pt x="1" y="791"/>
                    <a:pt x="223" y="1038"/>
                    <a:pt x="519" y="1038"/>
                  </a:cubicBezTo>
                  <a:cubicBezTo>
                    <a:pt x="791" y="1038"/>
                    <a:pt x="1038" y="791"/>
                    <a:pt x="1038" y="519"/>
                  </a:cubicBezTo>
                  <a:cubicBezTo>
                    <a:pt x="1038" y="223"/>
                    <a:pt x="791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28"/>
            <p:cNvSpPr/>
            <p:nvPr/>
          </p:nvSpPr>
          <p:spPr>
            <a:xfrm rot="5400000">
              <a:off x="6490826" y="23322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23" y="0"/>
                    <a:pt x="1" y="247"/>
                    <a:pt x="1" y="519"/>
                  </a:cubicBezTo>
                  <a:cubicBezTo>
                    <a:pt x="1" y="815"/>
                    <a:pt x="223" y="1062"/>
                    <a:pt x="519" y="1062"/>
                  </a:cubicBezTo>
                  <a:cubicBezTo>
                    <a:pt x="791" y="1062"/>
                    <a:pt x="1038" y="815"/>
                    <a:pt x="1038" y="519"/>
                  </a:cubicBezTo>
                  <a:cubicBezTo>
                    <a:pt x="1038" y="247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28"/>
            <p:cNvSpPr/>
            <p:nvPr/>
          </p:nvSpPr>
          <p:spPr>
            <a:xfrm rot="5400000">
              <a:off x="6340526" y="2332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815"/>
                    <a:pt x="223" y="1037"/>
                    <a:pt x="519" y="1037"/>
                  </a:cubicBezTo>
                  <a:cubicBezTo>
                    <a:pt x="791" y="1037"/>
                    <a:pt x="1038" y="815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28"/>
            <p:cNvSpPr/>
            <p:nvPr/>
          </p:nvSpPr>
          <p:spPr>
            <a:xfrm rot="5400000">
              <a:off x="6189926" y="23325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23" y="0"/>
                    <a:pt x="1" y="223"/>
                    <a:pt x="1" y="519"/>
                  </a:cubicBezTo>
                  <a:cubicBezTo>
                    <a:pt x="1" y="790"/>
                    <a:pt x="223" y="1037"/>
                    <a:pt x="519" y="1037"/>
                  </a:cubicBezTo>
                  <a:cubicBezTo>
                    <a:pt x="791" y="1037"/>
                    <a:pt x="1038" y="790"/>
                    <a:pt x="1038" y="519"/>
                  </a:cubicBezTo>
                  <a:cubicBezTo>
                    <a:pt x="1038" y="223"/>
                    <a:pt x="791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28"/>
            <p:cNvSpPr/>
            <p:nvPr/>
          </p:nvSpPr>
          <p:spPr>
            <a:xfrm rot="5400000">
              <a:off x="6791726" y="2206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815"/>
                    <a:pt x="247" y="1038"/>
                    <a:pt x="519" y="1038"/>
                  </a:cubicBezTo>
                  <a:cubicBezTo>
                    <a:pt x="815" y="1038"/>
                    <a:pt x="1037" y="815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28"/>
            <p:cNvSpPr/>
            <p:nvPr/>
          </p:nvSpPr>
          <p:spPr>
            <a:xfrm rot="5400000">
              <a:off x="6641126" y="2206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1"/>
                  </a:moveTo>
                  <a:cubicBezTo>
                    <a:pt x="247" y="1"/>
                    <a:pt x="0" y="223"/>
                    <a:pt x="0" y="519"/>
                  </a:cubicBezTo>
                  <a:cubicBezTo>
                    <a:pt x="0" y="791"/>
                    <a:pt x="247" y="1038"/>
                    <a:pt x="519" y="1038"/>
                  </a:cubicBezTo>
                  <a:cubicBezTo>
                    <a:pt x="815" y="1038"/>
                    <a:pt x="1037" y="791"/>
                    <a:pt x="1037" y="519"/>
                  </a:cubicBezTo>
                  <a:cubicBezTo>
                    <a:pt x="1037" y="223"/>
                    <a:pt x="815" y="1"/>
                    <a:pt x="5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28"/>
            <p:cNvSpPr/>
            <p:nvPr/>
          </p:nvSpPr>
          <p:spPr>
            <a:xfrm rot="5400000">
              <a:off x="6490826" y="2206373"/>
              <a:ext cx="25950" cy="26550"/>
            </a:xfrm>
            <a:custGeom>
              <a:avLst/>
              <a:gdLst/>
              <a:ahLst/>
              <a:cxnLst/>
              <a:rect l="l" t="t" r="r" b="b"/>
              <a:pathLst>
                <a:path w="1038" h="1062" extrusionOk="0">
                  <a:moveTo>
                    <a:pt x="519" y="0"/>
                  </a:moveTo>
                  <a:cubicBezTo>
                    <a:pt x="247" y="0"/>
                    <a:pt x="0" y="247"/>
                    <a:pt x="0" y="519"/>
                  </a:cubicBezTo>
                  <a:cubicBezTo>
                    <a:pt x="0" y="815"/>
                    <a:pt x="247" y="1062"/>
                    <a:pt x="519" y="1062"/>
                  </a:cubicBezTo>
                  <a:cubicBezTo>
                    <a:pt x="815" y="1062"/>
                    <a:pt x="1037" y="815"/>
                    <a:pt x="1037" y="519"/>
                  </a:cubicBezTo>
                  <a:cubicBezTo>
                    <a:pt x="1037" y="247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28"/>
            <p:cNvSpPr/>
            <p:nvPr/>
          </p:nvSpPr>
          <p:spPr>
            <a:xfrm rot="5400000">
              <a:off x="6340526" y="2206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815"/>
                    <a:pt x="247" y="1037"/>
                    <a:pt x="519" y="1037"/>
                  </a:cubicBezTo>
                  <a:cubicBezTo>
                    <a:pt x="815" y="1037"/>
                    <a:pt x="1037" y="815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28"/>
            <p:cNvSpPr/>
            <p:nvPr/>
          </p:nvSpPr>
          <p:spPr>
            <a:xfrm rot="5400000">
              <a:off x="6189926" y="2206673"/>
              <a:ext cx="25950" cy="25950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9" y="0"/>
                  </a:moveTo>
                  <a:cubicBezTo>
                    <a:pt x="247" y="0"/>
                    <a:pt x="0" y="223"/>
                    <a:pt x="0" y="519"/>
                  </a:cubicBezTo>
                  <a:cubicBezTo>
                    <a:pt x="0" y="790"/>
                    <a:pt x="247" y="1037"/>
                    <a:pt x="519" y="1037"/>
                  </a:cubicBezTo>
                  <a:cubicBezTo>
                    <a:pt x="815" y="1037"/>
                    <a:pt x="1037" y="790"/>
                    <a:pt x="1037" y="519"/>
                  </a:cubicBezTo>
                  <a:cubicBezTo>
                    <a:pt x="1037" y="223"/>
                    <a:pt x="815" y="0"/>
                    <a:pt x="5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5907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ed Hat Display"/>
              <a:buNone/>
              <a:defRPr sz="3000" b="1"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87700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●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○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■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●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○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■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●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○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ed Hat Display"/>
              <a:buChar char="■"/>
              <a:defRPr>
                <a:solidFill>
                  <a:schemeClr val="dk1"/>
                </a:solidFill>
                <a:latin typeface="Red Hat Display"/>
                <a:ea typeface="Red Hat Display"/>
                <a:cs typeface="Red Hat Display"/>
                <a:sym typeface="Red Hat Displ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8" r:id="rId3"/>
    <p:sldLayoutId id="2147483673" r:id="rId4"/>
    <p:sldLayoutId id="2147483674" r:id="rId5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" name="Google Shape;3788;p32"/>
          <p:cNvSpPr txBox="1">
            <a:spLocks noGrp="1"/>
          </p:cNvSpPr>
          <p:nvPr>
            <p:ph type="ctrTitle"/>
          </p:nvPr>
        </p:nvSpPr>
        <p:spPr>
          <a:xfrm>
            <a:off x="789300" y="2126007"/>
            <a:ext cx="4297800" cy="8981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TÍTULO</a:t>
            </a:r>
            <a:endParaRPr b="0" dirty="0">
              <a:latin typeface="Red Hat Display Medium"/>
              <a:ea typeface="Red Hat Display Medium"/>
              <a:cs typeface="Red Hat Display Medium"/>
              <a:sym typeface="Red Hat Display Medium"/>
            </a:endParaRPr>
          </a:p>
        </p:txBody>
      </p:sp>
      <p:grpSp>
        <p:nvGrpSpPr>
          <p:cNvPr id="3791" name="Google Shape;3791;p32"/>
          <p:cNvGrpSpPr/>
          <p:nvPr/>
        </p:nvGrpSpPr>
        <p:grpSpPr>
          <a:xfrm>
            <a:off x="167595" y="1429520"/>
            <a:ext cx="4588500" cy="2649600"/>
            <a:chOff x="218750" y="929725"/>
            <a:chExt cx="4588500" cy="2649600"/>
          </a:xfrm>
        </p:grpSpPr>
        <p:cxnSp>
          <p:nvCxnSpPr>
            <p:cNvPr id="3792" name="Google Shape;3792;p32"/>
            <p:cNvCxnSpPr/>
            <p:nvPr/>
          </p:nvCxnSpPr>
          <p:spPr>
            <a:xfrm>
              <a:off x="637265" y="929725"/>
              <a:ext cx="0" cy="2649600"/>
            </a:xfrm>
            <a:prstGeom prst="straightConnector1">
              <a:avLst/>
            </a:prstGeom>
            <a:noFill/>
            <a:ln w="1905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93" name="Google Shape;3793;p32"/>
            <p:cNvCxnSpPr/>
            <p:nvPr/>
          </p:nvCxnSpPr>
          <p:spPr>
            <a:xfrm>
              <a:off x="218750" y="3051225"/>
              <a:ext cx="45885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FB86B83-68DC-4F1E-8BEC-9BFC99724217}"/>
              </a:ext>
            </a:extLst>
          </p:cNvPr>
          <p:cNvSpPr txBox="1"/>
          <p:nvPr/>
        </p:nvSpPr>
        <p:spPr>
          <a:xfrm>
            <a:off x="1710931" y="225715"/>
            <a:ext cx="57221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OPEn sans"/>
              </a:rPr>
              <a:t>86ª Semana Brasileira de Enfermagem (86ª </a:t>
            </a:r>
            <a:r>
              <a:rPr lang="pt-BR" dirty="0" err="1">
                <a:solidFill>
                  <a:schemeClr val="accent3">
                    <a:lumMod val="75000"/>
                  </a:schemeClr>
                </a:solidFill>
                <a:latin typeface="OPEn sans"/>
              </a:rPr>
              <a:t>SBEn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OPEn sans"/>
              </a:rPr>
              <a:t>)</a:t>
            </a:r>
          </a:p>
          <a:p>
            <a:pPr algn="ctr"/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OPEn sans"/>
              </a:rPr>
              <a:t>21ª Semana de Enfermagem: </a:t>
            </a:r>
            <a:r>
              <a:rPr lang="pt-BR" dirty="0" err="1">
                <a:solidFill>
                  <a:schemeClr val="accent3">
                    <a:lumMod val="75000"/>
                  </a:schemeClr>
                </a:solidFill>
                <a:latin typeface="OPEn sans"/>
              </a:rPr>
              <a:t>ABEn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OPEn sans"/>
              </a:rPr>
              <a:t>/SC, Núcleo Chapecó</a:t>
            </a:r>
          </a:p>
          <a:p>
            <a:pPr algn="ctr"/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OPEn sans"/>
              </a:rPr>
              <a:t>“Saúde planetária: desafios e a atuação crítica da Enfermagem”</a:t>
            </a:r>
          </a:p>
          <a:p>
            <a:pPr algn="ctr"/>
            <a:endParaRPr lang="pt-BR" dirty="0">
              <a:solidFill>
                <a:schemeClr val="accent3">
                  <a:lumMod val="75000"/>
                </a:schemeClr>
              </a:solidFill>
              <a:latin typeface="OPEn sans"/>
            </a:endParaRPr>
          </a:p>
        </p:txBody>
      </p:sp>
      <p:pic>
        <p:nvPicPr>
          <p:cNvPr id="116" name="Imagem 115">
            <a:extLst>
              <a:ext uri="{FF2B5EF4-FFF2-40B4-BE49-F238E27FC236}">
                <a16:creationId xmlns:a16="http://schemas.microsoft.com/office/drawing/2014/main" id="{63FB8BF8-F834-412B-AE83-5B3F78E5D6B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469" y="4327385"/>
            <a:ext cx="1644191" cy="627539"/>
          </a:xfrm>
          <a:prstGeom prst="rect">
            <a:avLst/>
          </a:prstGeom>
          <a:noFill/>
        </p:spPr>
      </p:pic>
      <p:pic>
        <p:nvPicPr>
          <p:cNvPr id="117" name="Imagem 116" descr="logomarca">
            <a:extLst>
              <a:ext uri="{FF2B5EF4-FFF2-40B4-BE49-F238E27FC236}">
                <a16:creationId xmlns:a16="http://schemas.microsoft.com/office/drawing/2014/main" id="{957F3569-168B-423D-ABFB-0336775E656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988" y="4290563"/>
            <a:ext cx="1058730" cy="714376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19" name="CaixaDeTexto 118">
            <a:extLst>
              <a:ext uri="{FF2B5EF4-FFF2-40B4-BE49-F238E27FC236}">
                <a16:creationId xmlns:a16="http://schemas.microsoft.com/office/drawing/2014/main" id="{A376E27F-CD7E-4C2C-B60F-22027F17D338}"/>
              </a:ext>
            </a:extLst>
          </p:cNvPr>
          <p:cNvSpPr txBox="1"/>
          <p:nvPr/>
        </p:nvSpPr>
        <p:spPr>
          <a:xfrm>
            <a:off x="749025" y="3613504"/>
            <a:ext cx="5722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latin typeface="OPEn sans"/>
              </a:rPr>
              <a:t>Autores</a:t>
            </a:r>
          </a:p>
          <a:p>
            <a:pPr algn="ctr"/>
            <a:endParaRPr lang="pt-BR" dirty="0">
              <a:latin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45858A-2939-4BBE-BEDB-93B9FFE9E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100" y="459075"/>
            <a:ext cx="7717800" cy="572700"/>
          </a:xfrm>
        </p:spPr>
        <p:txBody>
          <a:bodyPr/>
          <a:lstStyle/>
          <a:p>
            <a:r>
              <a:rPr lang="pt-BR" dirty="0"/>
              <a:t>INTRODUÇÃO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EB3AEB7-344C-4165-BE32-9C87E420FD7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" y="4695438"/>
            <a:ext cx="950119" cy="327574"/>
          </a:xfrm>
          <a:prstGeom prst="rect">
            <a:avLst/>
          </a:prstGeom>
          <a:noFill/>
        </p:spPr>
      </p:pic>
      <p:pic>
        <p:nvPicPr>
          <p:cNvPr id="4" name="Imagem 3" descr="logomarca">
            <a:extLst>
              <a:ext uri="{FF2B5EF4-FFF2-40B4-BE49-F238E27FC236}">
                <a16:creationId xmlns:a16="http://schemas.microsoft.com/office/drawing/2014/main" id="{11443E69-1CA2-4CD0-A303-B4B0047D596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10" y="4695438"/>
            <a:ext cx="553543" cy="33858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11294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2465BA-E59E-47F5-9162-135E2347C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</a:t>
            </a:r>
            <a:br>
              <a:rPr lang="pt-BR" dirty="0"/>
            </a:b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40CC385-2D43-4D2E-8AAF-651B17F0A4B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" y="4695438"/>
            <a:ext cx="950119" cy="327574"/>
          </a:xfrm>
          <a:prstGeom prst="rect">
            <a:avLst/>
          </a:prstGeom>
          <a:noFill/>
        </p:spPr>
      </p:pic>
      <p:pic>
        <p:nvPicPr>
          <p:cNvPr id="4" name="Imagem 3" descr="logomarca">
            <a:extLst>
              <a:ext uri="{FF2B5EF4-FFF2-40B4-BE49-F238E27FC236}">
                <a16:creationId xmlns:a16="http://schemas.microsoft.com/office/drawing/2014/main" id="{6989955A-7383-42BE-93B7-A8B671CE8BA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10" y="4695438"/>
            <a:ext cx="553543" cy="33858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541492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93C91-2401-4666-8EC8-4C8F57CF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MÉTODO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7749C82-4305-4DCC-B676-28AC17A15DD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" y="4695438"/>
            <a:ext cx="950119" cy="327574"/>
          </a:xfrm>
          <a:prstGeom prst="rect">
            <a:avLst/>
          </a:prstGeom>
          <a:noFill/>
        </p:spPr>
      </p:pic>
      <p:pic>
        <p:nvPicPr>
          <p:cNvPr id="4" name="Imagem 3" descr="logomarca">
            <a:extLst>
              <a:ext uri="{FF2B5EF4-FFF2-40B4-BE49-F238E27FC236}">
                <a16:creationId xmlns:a16="http://schemas.microsoft.com/office/drawing/2014/main" id="{EEB1FCAB-1676-4225-9EA6-5D18AF1685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10" y="4695438"/>
            <a:ext cx="553543" cy="33858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812258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1B90E-37B0-473E-ABDD-AE56C2A6E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33B1EEF-C811-499F-9959-842A0E32C4A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" y="4695438"/>
            <a:ext cx="950119" cy="327574"/>
          </a:xfrm>
          <a:prstGeom prst="rect">
            <a:avLst/>
          </a:prstGeom>
          <a:noFill/>
        </p:spPr>
      </p:pic>
      <p:pic>
        <p:nvPicPr>
          <p:cNvPr id="4" name="Imagem 3" descr="logomarca">
            <a:extLst>
              <a:ext uri="{FF2B5EF4-FFF2-40B4-BE49-F238E27FC236}">
                <a16:creationId xmlns:a16="http://schemas.microsoft.com/office/drawing/2014/main" id="{5C9EA92A-C28F-4C16-B545-CCD957E2170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10" y="4695438"/>
            <a:ext cx="553543" cy="33858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007353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D078FE-150F-400B-9C9E-D04E1E8F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00631F6-DE0F-4698-920D-1CCB53302D8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" y="4695438"/>
            <a:ext cx="950119" cy="327574"/>
          </a:xfrm>
          <a:prstGeom prst="rect">
            <a:avLst/>
          </a:prstGeom>
          <a:noFill/>
        </p:spPr>
      </p:pic>
      <p:pic>
        <p:nvPicPr>
          <p:cNvPr id="4" name="Imagem 3" descr="logomarca">
            <a:extLst>
              <a:ext uri="{FF2B5EF4-FFF2-40B4-BE49-F238E27FC236}">
                <a16:creationId xmlns:a16="http://schemas.microsoft.com/office/drawing/2014/main" id="{86553246-54FA-4B43-B2F9-4D990A5FE5C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10" y="4695438"/>
            <a:ext cx="553543" cy="33858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83347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12A55-B9A3-44BC-B15B-6BF22E489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 OU CONSIDERAÇÕES FINAIS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F457C94-C5A0-4BDE-847A-EF560D0A34E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51" y="4695438"/>
            <a:ext cx="950119" cy="327574"/>
          </a:xfrm>
          <a:prstGeom prst="rect">
            <a:avLst/>
          </a:prstGeom>
          <a:noFill/>
        </p:spPr>
      </p:pic>
      <p:pic>
        <p:nvPicPr>
          <p:cNvPr id="4" name="Imagem 3" descr="logomarca">
            <a:extLst>
              <a:ext uri="{FF2B5EF4-FFF2-40B4-BE49-F238E27FC236}">
                <a16:creationId xmlns:a16="http://schemas.microsoft.com/office/drawing/2014/main" id="{362AFEF1-FE39-4E09-A6C6-7F50A85D76D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610" y="4695438"/>
            <a:ext cx="553543" cy="338587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189687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4B52D-F12D-4DE2-99A2-21C133F42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3020776609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care Systems in the European Union Countries Thesis by Slidesgo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3317</TotalTime>
  <Words>48</Words>
  <Application>Microsoft Office PowerPoint</Application>
  <PresentationFormat>Apresentação na tela (16:9)</PresentationFormat>
  <Paragraphs>12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Red Hat Display</vt:lpstr>
      <vt:lpstr>OPEn sans</vt:lpstr>
      <vt:lpstr>Arial</vt:lpstr>
      <vt:lpstr>Red Hat Display Medium</vt:lpstr>
      <vt:lpstr>Healthcare Systems in the European Union Countries Thesis by Slidesgo</vt:lpstr>
      <vt:lpstr>TÍTULO</vt:lpstr>
      <vt:lpstr>INTRODUÇÃO</vt:lpstr>
      <vt:lpstr>OBJETIVO </vt:lpstr>
      <vt:lpstr>MÉTODO</vt:lpstr>
      <vt:lpstr>RESULTADOS E DISCUSSÃO</vt:lpstr>
      <vt:lpstr>RESULTADOS E DISCUSSÃO</vt:lpstr>
      <vt:lpstr>CONCLUSÃO OU CONSIDERAÇÕES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Vanessa</dc:creator>
  <cp:lastModifiedBy>Vanessa Gasparin</cp:lastModifiedBy>
  <cp:revision>5</cp:revision>
  <dcterms:modified xsi:type="dcterms:W3CDTF">2025-04-21T21:41:02Z</dcterms:modified>
</cp:coreProperties>
</file>