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9999"/>
    <a:srgbClr val="00FFCC"/>
    <a:srgbClr val="99FFCC"/>
    <a:srgbClr val="FF9966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680C15-4992-8951-E4F7-32F8CB1A3B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79A94CE-FD35-72CD-61A5-68981F6E78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15A66B8-B06D-C3A6-2E7C-7EBA5AC9B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02E0-DE86-4124-A459-591E37BFC5FB}" type="datetimeFigureOut">
              <a:rPr lang="pt-BR" smtClean="0"/>
              <a:t>11/06/2026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53C997F-F898-7B0C-516C-1337B7E2B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32F0B47-2AED-5D6A-8C80-AE1B140FD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B5442-24D0-402A-8EFE-663EAE30D5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2195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B55E12-12FC-0D82-6848-1830C80D5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7FA542C-0957-783B-FE41-D541F0C911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0F5C688-599B-737C-0B00-B54208C4E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02E0-DE86-4124-A459-591E37BFC5FB}" type="datetimeFigureOut">
              <a:rPr lang="pt-BR" smtClean="0"/>
              <a:t>11/06/2026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8F7FA71-E49A-0E06-3232-F5CFB6D82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96F9EAA-5905-6BCF-1D78-711DF7FE6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B5442-24D0-402A-8EFE-663EAE30D5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73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550C5C5-1223-DB2E-1F31-F4EE0820BC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4C045B4-09AC-21CE-5D6C-61AF506E3D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3D70943-4F65-FC8B-FAC5-457F227FE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02E0-DE86-4124-A459-591E37BFC5FB}" type="datetimeFigureOut">
              <a:rPr lang="pt-BR" smtClean="0"/>
              <a:t>11/06/2026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D58FDF4-E97F-6F86-4BC6-BF7558DBD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4A7BFC0-9E19-A7A4-3092-9F5259E50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B5442-24D0-402A-8EFE-663EAE30D5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97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D1E6B3-7D79-CD83-1B83-1B7B390E6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8EF57D4-C23B-FFB3-4C18-7E5981FFD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E9DFB74-7466-5BCD-E4F7-07B1E7C1F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02E0-DE86-4124-A459-591E37BFC5FB}" type="datetimeFigureOut">
              <a:rPr lang="pt-BR" smtClean="0"/>
              <a:t>11/06/2026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B16C69B-C55E-7455-9253-178AE43C3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54FEB41-3BF7-F21D-E3E1-FEC275190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B5442-24D0-402A-8EFE-663EAE30D5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582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D5FC1C-30F8-3CFD-E158-4A35BA838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B79AA1F-4FBD-4FF5-FF38-C9B5DD5C86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D23A25-6C80-0084-D93B-019984FE1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02E0-DE86-4124-A459-591E37BFC5FB}" type="datetimeFigureOut">
              <a:rPr lang="pt-BR" smtClean="0"/>
              <a:t>11/06/2026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F6AA075-6032-1F2C-4B2E-9B93690F6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8C99BEE-2B65-FF94-78FF-E0C1D42EF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B5442-24D0-402A-8EFE-663EAE30D5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0256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FE0FE3-68A0-F9D3-CFBF-2ACFFA2F9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C2DCE9D-B4B9-43D4-4DD7-9CB69B2E11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29526D3-C5E1-82AC-84C3-7AC710AE70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23A2CBD-D770-00D3-BA30-4973FC0AE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02E0-DE86-4124-A459-591E37BFC5FB}" type="datetimeFigureOut">
              <a:rPr lang="pt-BR" smtClean="0"/>
              <a:t>11/06/2026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6CF08E9-15D0-1606-FE93-1AABC7778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A049051-34A3-579E-E711-B0812F155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B5442-24D0-402A-8EFE-663EAE30D5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8494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0D502D-553F-447D-48F9-EE9B46F49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7B4BD23-EAD5-C229-467B-93C7591A92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0418D73-A96F-2B64-D1E8-329DF07C56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ADA9941-DABA-CBE1-8A4E-D83A821717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3D48224-6A21-4561-C948-1CE32A97E2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FD0F8E6-5995-E9EC-8A4E-A6511A828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02E0-DE86-4124-A459-591E37BFC5FB}" type="datetimeFigureOut">
              <a:rPr lang="pt-BR" smtClean="0"/>
              <a:t>11/06/2026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C3AA089-50F0-4725-ED9B-65B58CFC0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C8952EE-0C30-81A2-066B-5B11435C1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B5442-24D0-402A-8EFE-663EAE30D5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9175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E999B8-1B37-243D-A1FC-20AD4DD0B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33A6E31-CA8C-11E9-F1F2-7BD3AE093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02E0-DE86-4124-A459-591E37BFC5FB}" type="datetimeFigureOut">
              <a:rPr lang="pt-BR" smtClean="0"/>
              <a:t>11/06/2026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6BFD520-9210-5E10-DC92-3B4955937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4A482D0-D1DB-723D-ED94-B38F7BD6F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B5442-24D0-402A-8EFE-663EAE30D5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1962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BB3E37E-F842-980E-A3F6-11EFD2BE4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02E0-DE86-4124-A459-591E37BFC5FB}" type="datetimeFigureOut">
              <a:rPr lang="pt-BR" smtClean="0"/>
              <a:t>11/06/2026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0DDD216-D1B9-B5B6-8426-197481FB3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775F29B-F68F-3892-EF0A-87C531567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B5442-24D0-402A-8EFE-663EAE30D5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2573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6E3EA0-F700-C37B-D442-92C023330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D2696F7-2277-11DC-51EF-F46AC53375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AD5C8CF-936E-FEE3-C5CA-B59B7F73BF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4C76B76-5EFA-3DC3-0F7A-DAFA3F8D1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02E0-DE86-4124-A459-591E37BFC5FB}" type="datetimeFigureOut">
              <a:rPr lang="pt-BR" smtClean="0"/>
              <a:t>11/06/2026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1470670-3D64-13F6-0BC0-234AAEA61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2C9C753-9462-1E3E-4B43-3DE82E097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B5442-24D0-402A-8EFE-663EAE30D5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4669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28A568-1955-3353-1EC1-3D7B5FD9C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532CCBF-85FB-9370-2085-AD1D89616E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AB935B2-6A61-1134-35DD-D4F4AB3FE6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D4BCC3A-ECA9-C3B6-BF2E-17C2C635F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02E0-DE86-4124-A459-591E37BFC5FB}" type="datetimeFigureOut">
              <a:rPr lang="pt-BR" smtClean="0"/>
              <a:t>11/06/2026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E94E898-9064-7C2E-5BBE-679619994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3CB6749-F56E-80E7-EBB5-DE148FB98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B5442-24D0-402A-8EFE-663EAE30D5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8055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0A46639C-5AC8-DECD-25B5-D3DECAD08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1607096-D000-BE0E-761C-C3523A79C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31A5688-1487-4E20-2F9D-9013F0119B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1502E0-DE86-4124-A459-591E37BFC5FB}" type="datetimeFigureOut">
              <a:rPr lang="pt-BR" smtClean="0"/>
              <a:t>11/06/2026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778F1C-5912-681A-0CE1-2D6B6B4046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9B57514-8208-0A96-F6EF-085D928CB7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BB5442-24D0-402A-8EFE-663EAE30D5C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3074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7499CF73-B3B5-DB58-8C38-D7FD75A6FE5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69" y="0"/>
            <a:ext cx="12187262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943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F720C2C4-7AA3-C180-5C68-F985CD0BAAB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15" y="0"/>
            <a:ext cx="12181170" cy="6857999"/>
          </a:xfrm>
          <a:prstGeom prst="rect">
            <a:avLst/>
          </a:prstGeom>
        </p:spPr>
      </p:pic>
      <p:sp>
        <p:nvSpPr>
          <p:cNvPr id="3" name="Título 1">
            <a:extLst>
              <a:ext uri="{FF2B5EF4-FFF2-40B4-BE49-F238E27FC236}">
                <a16:creationId xmlns:a16="http://schemas.microsoft.com/office/drawing/2014/main" id="{AED605FA-4E8F-C2AE-0416-13E28EBCD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7864" y="750498"/>
            <a:ext cx="9497684" cy="940190"/>
          </a:xfrm>
        </p:spPr>
        <p:txBody>
          <a:bodyPr>
            <a:normAutofit/>
          </a:bodyPr>
          <a:lstStyle/>
          <a:p>
            <a:r>
              <a:rPr lang="pt-BR" sz="32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teste demonstrativo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295F2EF0-333D-D487-CD16-31D2B104D4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7863" y="1690688"/>
            <a:ext cx="9497684" cy="3735327"/>
          </a:xfrm>
        </p:spPr>
        <p:txBody>
          <a:bodyPr>
            <a:normAutofit/>
          </a:bodyPr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Exemplo de corpo de texto;</a:t>
            </a: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Para reutilizar o modelo duplique os slides;</a:t>
            </a:r>
          </a:p>
        </p:txBody>
      </p:sp>
    </p:spTree>
    <p:extLst>
      <p:ext uri="{BB962C8B-B14F-4D97-AF65-F5344CB8AC3E}">
        <p14:creationId xmlns:p14="http://schemas.microsoft.com/office/powerpoint/2010/main" val="4265786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F720C2C4-7AA3-C180-5C68-F985CD0BAAB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15" y="0"/>
            <a:ext cx="12181170" cy="6857999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3BB537FF-9A5D-7A88-77DF-46D037D40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7864" y="750498"/>
            <a:ext cx="9497684" cy="940190"/>
          </a:xfrm>
        </p:spPr>
        <p:txBody>
          <a:bodyPr>
            <a:normAutofit/>
          </a:bodyPr>
          <a:lstStyle/>
          <a:p>
            <a:r>
              <a:rPr lang="pt-BR" sz="32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teste demonstrativo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AE815B7-7B65-4321-2F5A-DB0BCBD668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7863" y="1690688"/>
            <a:ext cx="9497684" cy="3735327"/>
          </a:xfrm>
        </p:spPr>
        <p:txBody>
          <a:bodyPr>
            <a:normAutofit/>
          </a:bodyPr>
          <a:lstStyle/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Exemplo de corpo de texto;</a:t>
            </a: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Para reutilizar o modelo duplique os slides;</a:t>
            </a:r>
          </a:p>
        </p:txBody>
      </p:sp>
    </p:spTree>
    <p:extLst>
      <p:ext uri="{BB962C8B-B14F-4D97-AF65-F5344CB8AC3E}">
        <p14:creationId xmlns:p14="http://schemas.microsoft.com/office/powerpoint/2010/main" val="1954849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66D16586-C84F-7DC6-D77B-05A7F294150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15" y="0"/>
            <a:ext cx="12181170" cy="6857999"/>
          </a:xfrm>
          <a:prstGeom prst="rect">
            <a:avLst/>
          </a:prstGeom>
        </p:spPr>
      </p:pic>
      <p:pic>
        <p:nvPicPr>
          <p:cNvPr id="1026" name="Picture 2" descr="Pesquisas Científicas Categorias por Abordagem, Natureza, Objetivo e  Procedimentos - Monografia do Triunfo">
            <a:extLst>
              <a:ext uri="{FF2B5EF4-FFF2-40B4-BE49-F238E27FC236}">
                <a16:creationId xmlns:a16="http://schemas.microsoft.com/office/drawing/2014/main" id="{6822C25E-5A17-C50A-D5D7-C033B38B3A3F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4" r="4784"/>
          <a:stretch>
            <a:fillRect/>
          </a:stretch>
        </p:blipFill>
        <p:spPr bwMode="auto">
          <a:xfrm>
            <a:off x="5180012" y="659621"/>
            <a:ext cx="6172200" cy="487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ítulo 1">
            <a:extLst>
              <a:ext uri="{FF2B5EF4-FFF2-40B4-BE49-F238E27FC236}">
                <a16:creationId xmlns:a16="http://schemas.microsoft.com/office/drawing/2014/main" id="{4C6D6090-3F32-5E77-4AED-831CD094D3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7863" y="961890"/>
            <a:ext cx="3390182" cy="940190"/>
          </a:xfrm>
        </p:spPr>
        <p:txBody>
          <a:bodyPr>
            <a:normAutofit fontScale="90000"/>
          </a:bodyPr>
          <a:lstStyle/>
          <a:p>
            <a:r>
              <a:rPr lang="pt-BR" sz="32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teste demonstrativo</a:t>
            </a:r>
          </a:p>
        </p:txBody>
      </p:sp>
      <p:sp>
        <p:nvSpPr>
          <p:cNvPr id="11" name="Espaço Reservado para Conteúdo 2">
            <a:extLst>
              <a:ext uri="{FF2B5EF4-FFF2-40B4-BE49-F238E27FC236}">
                <a16:creationId xmlns:a16="http://schemas.microsoft.com/office/drawing/2014/main" id="{EBD7079A-7729-8B68-C3D9-DD1651F80CA5}"/>
              </a:ext>
            </a:extLst>
          </p:cNvPr>
          <p:cNvSpPr txBox="1">
            <a:spLocks/>
          </p:cNvSpPr>
          <p:nvPr/>
        </p:nvSpPr>
        <p:spPr>
          <a:xfrm>
            <a:off x="1457863" y="2053087"/>
            <a:ext cx="3390182" cy="3372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Exemplo de corpo de texto;</a:t>
            </a:r>
          </a:p>
          <a:p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Para reutilizar o modelo duplique os slides;</a:t>
            </a:r>
          </a:p>
        </p:txBody>
      </p:sp>
    </p:spTree>
    <p:extLst>
      <p:ext uri="{BB962C8B-B14F-4D97-AF65-F5344CB8AC3E}">
        <p14:creationId xmlns:p14="http://schemas.microsoft.com/office/powerpoint/2010/main" val="49557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4FDE4BF4-918D-CD11-4E06-3DEE4FD714D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69" y="0"/>
            <a:ext cx="12187262" cy="6858000"/>
          </a:xfrm>
          <a:prstGeom prst="rect">
            <a:avLst/>
          </a:prstGeom>
        </p:spPr>
      </p:pic>
      <p:sp>
        <p:nvSpPr>
          <p:cNvPr id="4" name="Título 1">
            <a:extLst>
              <a:ext uri="{FF2B5EF4-FFF2-40B4-BE49-F238E27FC236}">
                <a16:creationId xmlns:a16="http://schemas.microsoft.com/office/drawing/2014/main" id="{7D6B64F1-8885-283D-1537-B5BD665DD68E}"/>
              </a:ext>
            </a:extLst>
          </p:cNvPr>
          <p:cNvSpPr txBox="1">
            <a:spLocks/>
          </p:cNvSpPr>
          <p:nvPr/>
        </p:nvSpPr>
        <p:spPr>
          <a:xfrm>
            <a:off x="1359933" y="2605176"/>
            <a:ext cx="9472134" cy="43994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Agradecimentos/fechamento</a:t>
            </a:r>
          </a:p>
        </p:txBody>
      </p:sp>
    </p:spTree>
    <p:extLst>
      <p:ext uri="{BB962C8B-B14F-4D97-AF65-F5344CB8AC3E}">
        <p14:creationId xmlns:p14="http://schemas.microsoft.com/office/powerpoint/2010/main" val="14367091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54</Words>
  <Application>Microsoft Office PowerPoint</Application>
  <PresentationFormat>Widescreen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Tema do Office</vt:lpstr>
      <vt:lpstr>Apresentação do PowerPoint</vt:lpstr>
      <vt:lpstr>Título teste demonstrativo</vt:lpstr>
      <vt:lpstr>Título teste demonstrativo</vt:lpstr>
      <vt:lpstr>Título teste demonstrativo</vt:lpstr>
      <vt:lpstr>Apresentação do PowerPoint</vt:lpstr>
    </vt:vector>
  </TitlesOfParts>
  <Company>Universidade do Estado de Santa Catarina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FABIANA SABATINI DA ROSA</dc:creator>
  <cp:lastModifiedBy>ISADORA LEHMKUHL DORIGON</cp:lastModifiedBy>
  <cp:revision>9</cp:revision>
  <dcterms:created xsi:type="dcterms:W3CDTF">2025-05-09T17:41:18Z</dcterms:created>
  <dcterms:modified xsi:type="dcterms:W3CDTF">2026-06-11T16:37:33Z</dcterms:modified>
</cp:coreProperties>
</file>