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75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D25"/>
    <a:srgbClr val="00480E"/>
    <a:srgbClr val="0054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NE RENOSTO" userId="881e2832-e872-4de8-bfef-0e4095d940a9" providerId="ADAL" clId="{9AFD3CD5-A98F-418A-A0AF-132054F48B11}"/>
    <pc:docChg chg="modSld">
      <pc:chgData name="ALINE RENOSTO" userId="881e2832-e872-4de8-bfef-0e4095d940a9" providerId="ADAL" clId="{9AFD3CD5-A98F-418A-A0AF-132054F48B11}" dt="2022-09-30T21:33:07.732" v="0" actId="20577"/>
      <pc:docMkLst>
        <pc:docMk/>
      </pc:docMkLst>
      <pc:sldChg chg="modSp mod">
        <pc:chgData name="ALINE RENOSTO" userId="881e2832-e872-4de8-bfef-0e4095d940a9" providerId="ADAL" clId="{9AFD3CD5-A98F-418A-A0AF-132054F48B11}" dt="2022-09-30T21:33:07.732" v="0" actId="20577"/>
        <pc:sldMkLst>
          <pc:docMk/>
          <pc:sldMk cId="3123414866" sldId="282"/>
        </pc:sldMkLst>
        <pc:spChg chg="mod">
          <ac:chgData name="ALINE RENOSTO" userId="881e2832-e872-4de8-bfef-0e4095d940a9" providerId="ADAL" clId="{9AFD3CD5-A98F-418A-A0AF-132054F48B11}" dt="2022-09-30T21:33:07.732" v="0" actId="20577"/>
          <ac:spMkLst>
            <pc:docMk/>
            <pc:sldMk cId="3123414866" sldId="282"/>
            <ac:spMk id="24" creationId="{00000000-0000-0000-0000-000000000000}"/>
          </ac:spMkLst>
        </pc:spChg>
      </pc:sldChg>
    </pc:docChg>
  </pc:docChgLst>
  <pc:docChgLst>
    <pc:chgData name="ALINE RENOSTO" userId="881e2832-e872-4de8-bfef-0e4095d940a9" providerId="ADAL" clId="{CE59C18F-FC9B-48FD-ABF4-1239A811F40A}"/>
    <pc:docChg chg="modSld">
      <pc:chgData name="ALINE RENOSTO" userId="881e2832-e872-4de8-bfef-0e4095d940a9" providerId="ADAL" clId="{CE59C18F-FC9B-48FD-ABF4-1239A811F40A}" dt="2022-10-11T21:51:43.589" v="0" actId="20577"/>
      <pc:docMkLst>
        <pc:docMk/>
      </pc:docMkLst>
      <pc:sldChg chg="modSp mod">
        <pc:chgData name="ALINE RENOSTO" userId="881e2832-e872-4de8-bfef-0e4095d940a9" providerId="ADAL" clId="{CE59C18F-FC9B-48FD-ABF4-1239A811F40A}" dt="2022-10-11T21:51:43.589" v="0" actId="20577"/>
        <pc:sldMkLst>
          <pc:docMk/>
          <pc:sldMk cId="3123414866" sldId="282"/>
        </pc:sldMkLst>
        <pc:spChg chg="mod">
          <ac:chgData name="ALINE RENOSTO" userId="881e2832-e872-4de8-bfef-0e4095d940a9" providerId="ADAL" clId="{CE59C18F-FC9B-48FD-ABF4-1239A811F40A}" dt="2022-10-11T21:51:43.589" v="0" actId="20577"/>
          <ac:spMkLst>
            <pc:docMk/>
            <pc:sldMk cId="3123414866" sldId="282"/>
            <ac:spMk id="6" creationId="{7D838501-8BFC-4249-BA53-E7AEF6BB99D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337F07-C0B2-417F-BDF8-D22A61A931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E17347-14B9-488B-A43D-516678BBC0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7B6235-067B-4EB0-92EC-6D00A034A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1D0364-ECE1-4A78-BC5C-AFB81E919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FA113AE-E21B-4CFD-AC62-4A723E2CE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4141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B53D0C-D3C6-404A-B48F-6B93EA1DB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935635A-E204-445F-A733-7986007D35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D7B5ED9-41C6-4AA6-9BA4-82178C1B7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1F75351-EA72-439E-873A-5FA759171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E4A506-41D2-4809-BCB1-4CD167222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0148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A35E555-25DE-40AB-9267-4ED5520E77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61C8331-CC67-4B35-B1BE-084B23E962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4E4014D-88C7-41B1-B400-0BEDF13EE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39934D-D669-4EDE-BD70-82E73268D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60520AF-1743-4D07-A571-0BF6DEB9F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4315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C3DAB4-5C63-4C72-A2E5-2FA599D87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39BA725-ABFA-4F72-9D5F-C1FCF1E57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14727FF-8DBD-4D8D-B980-3841DAB96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D08447-6B45-41C7-A6DF-2792119D8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B49B896-059C-4E12-9AD0-F529AA707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7625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C22990-E702-422A-B0BD-56FD03EA6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50CB8A2-7E6F-4A24-AF77-84A9227AE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B09AF28-8B8E-4B78-9E14-A3710728B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B380A74-A997-402A-9116-36D3728B3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BABFF8-28D8-468D-BA80-71D04F777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2670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A6AFFF-9A44-40DA-847C-94CC500C8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FB4F0EB-F70F-4C6A-9322-E9F0AA715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368A2A6-EDB9-47C9-B497-45ACE41D43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2192214-934F-43F6-984B-B399BF1FA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A19F6AF-4974-4ED4-AD1D-C1EBF385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13E025A-1BBA-4957-8080-DD3B283E2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9244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583764-B452-42B5-93C7-7CEF136D7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56C45EA-A667-4204-B3C6-7C7B5557C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AFB3537-6468-4FA5-8033-6F4C4D72DA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5EF051D-29D8-40D6-881E-A4329088D9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FE1C372-569A-4168-BB9F-E60505F88F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2017B35-2180-4BB0-AF1A-EF358E446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1DCD52D-436B-426B-BCC7-CFBE47D68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AC075DB-CC3C-4DE5-9771-1D7165794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5001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4275D4-F520-4710-87FD-B6216E8CB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F0B41DD-2659-46E1-B601-BB7344622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3D87D87-5180-4433-9CF0-8B3736183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6E0EBBB-DED5-492C-8758-300BFD208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7296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406063D-90B3-4FA8-B189-98D5A1614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F419BA1-8A8C-4457-8477-D0F1A9E89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842F46D-02AC-46A7-ACDC-BCF9F050B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7431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D5B769-4AA9-4DF3-83D4-352F73DC9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2671045-C0B4-4334-A7AE-58A296B14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3D1AF34-23BA-41D7-A700-01CD9D17ED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786C6AB-FC31-4896-8310-91BE2CEFB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5CE955E-206C-453E-8D52-13BE70A68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619C4EE-A456-48F7-A1A6-0AA74195B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825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A06291-56FD-4605-912D-EC8AB0A1E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439F0ED-D808-45F5-BFBD-8E55C69F2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0E1F203-AA85-4761-91CE-04D3BAAC01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16E822B-BCE3-4AB9-B60B-A5DB215BC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A86C236-5975-4926-AB30-91F8297F5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09B73C1-DF5D-4929-9BA0-0A6D6864A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1183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9B8F45C-AC8B-4A2C-8A2E-C499A7A61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AFBC97E-8270-44F1-A2CE-BFF24C183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5B54EF-B557-4BB5-A61A-D91A3AC670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2E220-C6A1-4983-8F75-47BE07FEF65E}" type="datetimeFigureOut">
              <a:rPr lang="pt-BR" smtClean="0"/>
              <a:t>11/10/2022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10F3206-74C3-4480-BF55-3A2A55C088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5B5F5-B4AB-4BF8-908E-9B3E1C79B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800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m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102" y="5788670"/>
            <a:ext cx="2195698" cy="748866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28790" y="-173954"/>
            <a:ext cx="4671794" cy="7031954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210"/>
          <a:stretch/>
        </p:blipFill>
        <p:spPr>
          <a:xfrm flipH="1">
            <a:off x="5303913" y="1"/>
            <a:ext cx="5904657" cy="906947"/>
          </a:xfrm>
          <a:prstGeom prst="rect">
            <a:avLst/>
          </a:prstGeom>
        </p:spPr>
      </p:pic>
      <p:sp>
        <p:nvSpPr>
          <p:cNvPr id="24" name="CaixaDeTexto 23"/>
          <p:cNvSpPr txBox="1"/>
          <p:nvPr/>
        </p:nvSpPr>
        <p:spPr>
          <a:xfrm>
            <a:off x="5511865" y="732997"/>
            <a:ext cx="51480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Universidade do Estado de Santa Catarina </a:t>
            </a:r>
          </a:p>
          <a:p>
            <a:pPr algn="ctr"/>
            <a:r>
              <a:rPr lang="pt-BR" dirty="0"/>
              <a:t>VI Congresso Nacional de Tecnologia - INOVA</a:t>
            </a:r>
          </a:p>
          <a:p>
            <a:pPr algn="ctr"/>
            <a:r>
              <a:rPr lang="pt-BR" dirty="0"/>
              <a:t>Centro de Educação do Planalto Norte - CEPLAN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D838501-8BFC-4249-BA53-E7AEF6BB99DF}"/>
              </a:ext>
            </a:extLst>
          </p:cNvPr>
          <p:cNvSpPr txBox="1"/>
          <p:nvPr/>
        </p:nvSpPr>
        <p:spPr>
          <a:xfrm>
            <a:off x="4446980" y="2818506"/>
            <a:ext cx="71605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024D25"/>
                </a:solidFill>
              </a:rPr>
              <a:t>TÍTULO DO ARTIGO </a:t>
            </a:r>
            <a:r>
              <a:rPr lang="pt-BR" sz="2000" b="1" dirty="0">
                <a:solidFill>
                  <a:srgbClr val="FF0000"/>
                </a:solidFill>
              </a:rPr>
              <a:t>(</a:t>
            </a:r>
            <a:r>
              <a:rPr lang="pt-BR" sz="2000" b="1" dirty="0" err="1">
                <a:solidFill>
                  <a:srgbClr val="FF0000"/>
                </a:solidFill>
              </a:rPr>
              <a:t>calibri</a:t>
            </a:r>
            <a:r>
              <a:rPr lang="pt-BR" sz="2000" b="1" dirty="0">
                <a:solidFill>
                  <a:srgbClr val="FF0000"/>
                </a:solidFill>
              </a:rPr>
              <a:t>, 20, negrito e MAIÚSCULO)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1DBF71DF-6F29-455F-AEF8-B84433164B4A}"/>
              </a:ext>
            </a:extLst>
          </p:cNvPr>
          <p:cNvSpPr txBox="1"/>
          <p:nvPr/>
        </p:nvSpPr>
        <p:spPr>
          <a:xfrm>
            <a:off x="8027240" y="4036607"/>
            <a:ext cx="4001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Autores: </a:t>
            </a:r>
            <a:r>
              <a:rPr lang="pt-BR" dirty="0">
                <a:solidFill>
                  <a:srgbClr val="FF0000"/>
                </a:solidFill>
              </a:rPr>
              <a:t>(calibri,18)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858F71F3-619B-43B4-BAC8-915E3D12C6FC}"/>
              </a:ext>
            </a:extLst>
          </p:cNvPr>
          <p:cNvSpPr txBox="1"/>
          <p:nvPr/>
        </p:nvSpPr>
        <p:spPr>
          <a:xfrm>
            <a:off x="4554560" y="3413009"/>
            <a:ext cx="7052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/>
              <a:t>Palavras-chave: palavra1, palavra2, palavra3</a:t>
            </a:r>
            <a:r>
              <a:rPr lang="pt-BR" dirty="0"/>
              <a:t>. </a:t>
            </a:r>
            <a:r>
              <a:rPr lang="pt-BR" sz="1200" dirty="0">
                <a:solidFill>
                  <a:srgbClr val="FF0000"/>
                </a:solidFill>
              </a:rPr>
              <a:t>(</a:t>
            </a:r>
            <a:r>
              <a:rPr lang="pt-BR" sz="1200" dirty="0" err="1">
                <a:solidFill>
                  <a:srgbClr val="FF0000"/>
                </a:solidFill>
              </a:rPr>
              <a:t>calibri</a:t>
            </a:r>
            <a:r>
              <a:rPr lang="pt-BR" sz="1200" dirty="0">
                <a:solidFill>
                  <a:srgbClr val="FF0000"/>
                </a:solidFill>
              </a:rPr>
              <a:t>, 12, máximo 3 palavras separadas por vírgulas)</a:t>
            </a:r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405470" y="-173954"/>
            <a:ext cx="4671794" cy="7031954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5AACDA33-D7D4-4DEE-8CCF-15E7AE140BF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056" y="5476312"/>
            <a:ext cx="3505994" cy="1373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414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016" y="6381328"/>
            <a:ext cx="1672379" cy="291764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5755120" y="977696"/>
            <a:ext cx="49456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024D2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Agradecimentos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4172086" y="2157762"/>
            <a:ext cx="76310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/>
              <a:t>TÍTULO DO ARTIGO </a:t>
            </a:r>
            <a:r>
              <a:rPr lang="pt-BR" sz="2000" b="1" dirty="0">
                <a:solidFill>
                  <a:srgbClr val="FF0000"/>
                </a:solidFill>
              </a:rPr>
              <a:t>(</a:t>
            </a:r>
            <a:r>
              <a:rPr lang="pt-BR" sz="2000" b="1" dirty="0" err="1">
                <a:solidFill>
                  <a:srgbClr val="FF0000"/>
                </a:solidFill>
              </a:rPr>
              <a:t>calibri</a:t>
            </a:r>
            <a:r>
              <a:rPr lang="pt-BR" sz="2000" b="1" dirty="0">
                <a:solidFill>
                  <a:srgbClr val="FF0000"/>
                </a:solidFill>
              </a:rPr>
              <a:t>, 20, negrito e MAIÚSCULO) </a:t>
            </a: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91758" y="184908"/>
            <a:ext cx="4449092" cy="6696744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8222D04C-FE4F-4424-AE7C-CEC31F54E8EC}"/>
              </a:ext>
            </a:extLst>
          </p:cNvPr>
          <p:cNvSpPr txBox="1"/>
          <p:nvPr/>
        </p:nvSpPr>
        <p:spPr>
          <a:xfrm>
            <a:off x="6082352" y="3188828"/>
            <a:ext cx="59544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Contatos: e-mail de contato do autor 1 </a:t>
            </a:r>
            <a:r>
              <a:rPr lang="pt-BR" dirty="0">
                <a:solidFill>
                  <a:srgbClr val="FF0000"/>
                </a:solidFill>
              </a:rPr>
              <a:t>(</a:t>
            </a:r>
            <a:r>
              <a:rPr lang="pt-BR" dirty="0" err="1">
                <a:solidFill>
                  <a:srgbClr val="FF0000"/>
                </a:solidFill>
              </a:rPr>
              <a:t>calibri</a:t>
            </a:r>
            <a:r>
              <a:rPr lang="pt-BR" dirty="0">
                <a:solidFill>
                  <a:srgbClr val="FF0000"/>
                </a:solidFill>
              </a:rPr>
              <a:t>, 18)</a:t>
            </a:r>
          </a:p>
          <a:p>
            <a:r>
              <a:rPr lang="pt-BR" dirty="0"/>
              <a:t>	 e-mail de contato do autor 2 </a:t>
            </a:r>
          </a:p>
          <a:p>
            <a:r>
              <a:rPr lang="pt-BR" dirty="0"/>
              <a:t>	 [...]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F52449D-CCCB-4393-BAF4-84F5CBCC42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93" y="4442693"/>
            <a:ext cx="3967720" cy="1554477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75871DCB-E27E-41E3-8ECF-8890AD1826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3337" y="6014868"/>
            <a:ext cx="1727681" cy="831385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5E75CE0B-1407-4425-8999-BF9D3578500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848" y="6116834"/>
            <a:ext cx="1580557" cy="722376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7F79ABA0-5508-4C32-A362-E722009B60B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0854" y="6014869"/>
            <a:ext cx="3683350" cy="831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2179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97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MARCELLA NUNES PEREIRA</dc:creator>
  <cp:lastModifiedBy>ALINE RENOSTO</cp:lastModifiedBy>
  <cp:revision>19</cp:revision>
  <dcterms:created xsi:type="dcterms:W3CDTF">2020-06-22T19:37:08Z</dcterms:created>
  <dcterms:modified xsi:type="dcterms:W3CDTF">2022-10-11T21:51:54Z</dcterms:modified>
</cp:coreProperties>
</file>