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25"/>
    <a:srgbClr val="00480E"/>
    <a:srgbClr val="005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E RENOSTO" userId="881e2832-e872-4de8-bfef-0e4095d940a9" providerId="ADAL" clId="{9AFD3CD5-A98F-418A-A0AF-132054F48B11}"/>
    <pc:docChg chg="modSld">
      <pc:chgData name="ALINE RENOSTO" userId="881e2832-e872-4de8-bfef-0e4095d940a9" providerId="ADAL" clId="{9AFD3CD5-A98F-418A-A0AF-132054F48B11}" dt="2022-09-30T21:33:07.732" v="0" actId="20577"/>
      <pc:docMkLst>
        <pc:docMk/>
      </pc:docMkLst>
      <pc:sldChg chg="modSp mod">
        <pc:chgData name="ALINE RENOSTO" userId="881e2832-e872-4de8-bfef-0e4095d940a9" providerId="ADAL" clId="{9AFD3CD5-A98F-418A-A0AF-132054F48B11}" dt="2022-09-30T21:33:07.732" v="0" actId="20577"/>
        <pc:sldMkLst>
          <pc:docMk/>
          <pc:sldMk cId="3123414866" sldId="282"/>
        </pc:sldMkLst>
        <pc:spChg chg="mod">
          <ac:chgData name="ALINE RENOSTO" userId="881e2832-e872-4de8-bfef-0e4095d940a9" providerId="ADAL" clId="{9AFD3CD5-A98F-418A-A0AF-132054F48B11}" dt="2022-09-30T21:33:07.732" v="0" actId="20577"/>
          <ac:spMkLst>
            <pc:docMk/>
            <pc:sldMk cId="3123414866" sldId="282"/>
            <ac:spMk id="24" creationId="{00000000-0000-0000-0000-000000000000}"/>
          </ac:spMkLst>
        </pc:spChg>
      </pc:sldChg>
    </pc:docChg>
  </pc:docChgLst>
  <pc:docChgLst>
    <pc:chgData name="ALINE RENOSTO" userId="881e2832-e872-4de8-bfef-0e4095d940a9" providerId="ADAL" clId="{CE59C18F-FC9B-48FD-ABF4-1239A811F40A}"/>
    <pc:docChg chg="modSld">
      <pc:chgData name="ALINE RENOSTO" userId="881e2832-e872-4de8-bfef-0e4095d940a9" providerId="ADAL" clId="{CE59C18F-FC9B-48FD-ABF4-1239A811F40A}" dt="2022-10-11T21:51:43.589" v="0" actId="20577"/>
      <pc:docMkLst>
        <pc:docMk/>
      </pc:docMkLst>
      <pc:sldChg chg="modSp mod">
        <pc:chgData name="ALINE RENOSTO" userId="881e2832-e872-4de8-bfef-0e4095d940a9" providerId="ADAL" clId="{CE59C18F-FC9B-48FD-ABF4-1239A811F40A}" dt="2022-10-11T21:51:43.589" v="0" actId="20577"/>
        <pc:sldMkLst>
          <pc:docMk/>
          <pc:sldMk cId="3123414866" sldId="282"/>
        </pc:sldMkLst>
        <pc:spChg chg="mod">
          <ac:chgData name="ALINE RENOSTO" userId="881e2832-e872-4de8-bfef-0e4095d940a9" providerId="ADAL" clId="{CE59C18F-FC9B-48FD-ABF4-1239A811F40A}" dt="2022-10-11T21:51:43.589" v="0" actId="20577"/>
          <ac:spMkLst>
            <pc:docMk/>
            <pc:sldMk cId="3123414866" sldId="282"/>
            <ac:spMk id="6" creationId="{7D838501-8BFC-4249-BA53-E7AEF6BB99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02" y="5788670"/>
            <a:ext cx="2195698" cy="748866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28790" y="-173954"/>
            <a:ext cx="4671794" cy="70319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5303913" y="1"/>
            <a:ext cx="5904657" cy="906947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5511865" y="732997"/>
            <a:ext cx="5148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Universidade do Estado de Santa Catarina </a:t>
            </a:r>
          </a:p>
          <a:p>
            <a:pPr algn="ctr"/>
            <a:r>
              <a:rPr lang="pt-BR" dirty="0"/>
              <a:t>VI Congresso Nacional de Tecnologia - INOVA</a:t>
            </a:r>
          </a:p>
          <a:p>
            <a:pPr algn="ctr"/>
            <a:r>
              <a:rPr lang="pt-BR" dirty="0"/>
              <a:t>Centro de Educação do Planalto Norte - CEPLAN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4446980" y="2818506"/>
            <a:ext cx="7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24D25"/>
                </a:solidFill>
              </a:rPr>
              <a:t>TÍTULO DO ARTIGO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8027240" y="4036607"/>
            <a:ext cx="400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Autores: </a:t>
            </a:r>
            <a:r>
              <a:rPr lang="pt-BR" dirty="0">
                <a:solidFill>
                  <a:srgbClr val="FF0000"/>
                </a:solidFill>
              </a:rPr>
              <a:t>(calibri,18)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58F71F3-619B-43B4-BAC8-915E3D12C6FC}"/>
              </a:ext>
            </a:extLst>
          </p:cNvPr>
          <p:cNvSpPr txBox="1"/>
          <p:nvPr/>
        </p:nvSpPr>
        <p:spPr>
          <a:xfrm>
            <a:off x="4554560" y="3413009"/>
            <a:ext cx="705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Palavras-chave: palavra1, palavra2, palavra3</a:t>
            </a:r>
            <a:r>
              <a:rPr lang="pt-BR" dirty="0"/>
              <a:t>. </a:t>
            </a:r>
            <a:r>
              <a:rPr lang="pt-BR" sz="1200" dirty="0">
                <a:solidFill>
                  <a:srgbClr val="FF0000"/>
                </a:solidFill>
              </a:rPr>
              <a:t>(</a:t>
            </a:r>
            <a:r>
              <a:rPr lang="pt-BR" sz="1200" dirty="0" err="1">
                <a:solidFill>
                  <a:srgbClr val="FF0000"/>
                </a:solidFill>
              </a:rPr>
              <a:t>calibri</a:t>
            </a:r>
            <a:r>
              <a:rPr lang="pt-BR" sz="1200" dirty="0">
                <a:solidFill>
                  <a:srgbClr val="FF0000"/>
                </a:solidFill>
              </a:rPr>
              <a:t>, 12, máximo 3 palavras separadas por vírgulas)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405470" y="-173954"/>
            <a:ext cx="4671794" cy="703195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AACDA33-D7D4-4DEE-8CCF-15E7AE140B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056" y="5476312"/>
            <a:ext cx="3505994" cy="13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755120" y="977696"/>
            <a:ext cx="4945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Agradecimentos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72086" y="2157762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TÍTULO DO ARTIGO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6082352" y="3188828"/>
            <a:ext cx="5954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Contatos: e-mail de contato do autor 1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  <a:p>
            <a:r>
              <a:rPr lang="pt-BR" dirty="0"/>
              <a:t>	 e-mail de contato do autor 2 </a:t>
            </a:r>
          </a:p>
          <a:p>
            <a:r>
              <a:rPr lang="pt-BR" dirty="0"/>
              <a:t>	 [...]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F52449D-CCCB-4393-BAF4-84F5CBCC42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93" y="4442693"/>
            <a:ext cx="3967720" cy="155447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871DCB-E27E-41E3-8ECF-8890AD182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37" y="6014868"/>
            <a:ext cx="1727681" cy="83138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E75CE0B-1407-4425-8999-BF9D357850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48" y="6116834"/>
            <a:ext cx="1580557" cy="72237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7F79ABA0-5508-4C32-A362-E722009B60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854" y="6014869"/>
            <a:ext cx="3683350" cy="8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17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NUNES PEREIRA</dc:creator>
  <cp:lastModifiedBy>ALINE RENOSTO</cp:lastModifiedBy>
  <cp:revision>19</cp:revision>
  <dcterms:created xsi:type="dcterms:W3CDTF">2020-06-22T19:37:08Z</dcterms:created>
  <dcterms:modified xsi:type="dcterms:W3CDTF">2022-10-11T21:51:54Z</dcterms:modified>
</cp:coreProperties>
</file>