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8" autoAdjust="0"/>
    <p:restoredTop sz="94660"/>
  </p:normalViewPr>
  <p:slideViewPr>
    <p:cSldViewPr snapToGrid="0">
      <p:cViewPr varScale="1">
        <p:scale>
          <a:sx n="17" d="100"/>
          <a:sy n="17" d="100"/>
        </p:scale>
        <p:origin x="31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PEDRO WILLEMANN" userId="bf8c50e3-2d1b-4032-b138-d32a43c19edc" providerId="ADAL" clId="{8CCC2B8D-412C-4351-B03F-2351F8BE87FB}"/>
    <pc:docChg chg="undo custSel modSld modMainMaster">
      <pc:chgData name="DANIEL PEDRO WILLEMANN" userId="bf8c50e3-2d1b-4032-b138-d32a43c19edc" providerId="ADAL" clId="{8CCC2B8D-412C-4351-B03F-2351F8BE87FB}" dt="2025-08-25T12:51:21.377" v="102" actId="207"/>
      <pc:docMkLst>
        <pc:docMk/>
      </pc:docMkLst>
      <pc:sldChg chg="addSp delSp modSp mod">
        <pc:chgData name="DANIEL PEDRO WILLEMANN" userId="bf8c50e3-2d1b-4032-b138-d32a43c19edc" providerId="ADAL" clId="{8CCC2B8D-412C-4351-B03F-2351F8BE87FB}" dt="2025-08-25T12:51:21.377" v="102" actId="207"/>
        <pc:sldMkLst>
          <pc:docMk/>
          <pc:sldMk cId="1545049539" sldId="258"/>
        </pc:sldMkLst>
        <pc:spChg chg="mod">
          <ac:chgData name="DANIEL PEDRO WILLEMANN" userId="bf8c50e3-2d1b-4032-b138-d32a43c19edc" providerId="ADAL" clId="{8CCC2B8D-412C-4351-B03F-2351F8BE87FB}" dt="2025-08-25T12:47:21.544" v="35" actId="14100"/>
          <ac:spMkLst>
            <pc:docMk/>
            <pc:sldMk cId="1545049539" sldId="258"/>
            <ac:spMk id="2" creationId="{1FE5B8E2-DFA2-5A43-E43C-486872A6E77B}"/>
          </ac:spMkLst>
        </pc:spChg>
        <pc:spChg chg="add del mod">
          <ac:chgData name="DANIEL PEDRO WILLEMANN" userId="bf8c50e3-2d1b-4032-b138-d32a43c19edc" providerId="ADAL" clId="{8CCC2B8D-412C-4351-B03F-2351F8BE87FB}" dt="2025-08-25T12:46:41.764" v="27" actId="478"/>
          <ac:spMkLst>
            <pc:docMk/>
            <pc:sldMk cId="1545049539" sldId="258"/>
            <ac:spMk id="3" creationId="{818E3E42-0430-4CCF-B1D6-D9489DEE91C8}"/>
          </ac:spMkLst>
        </pc:spChg>
        <pc:spChg chg="add mod">
          <ac:chgData name="DANIEL PEDRO WILLEMANN" userId="bf8c50e3-2d1b-4032-b138-d32a43c19edc" providerId="ADAL" clId="{8CCC2B8D-412C-4351-B03F-2351F8BE87FB}" dt="2025-08-25T12:50:28.386" v="45" actId="14100"/>
          <ac:spMkLst>
            <pc:docMk/>
            <pc:sldMk cId="1545049539" sldId="258"/>
            <ac:spMk id="4" creationId="{1A1B5411-0F6A-4A19-88BC-3B1EB5C3BA4F}"/>
          </ac:spMkLst>
        </pc:spChg>
        <pc:spChg chg="add mod">
          <ac:chgData name="DANIEL PEDRO WILLEMANN" userId="bf8c50e3-2d1b-4032-b138-d32a43c19edc" providerId="ADAL" clId="{8CCC2B8D-412C-4351-B03F-2351F8BE87FB}" dt="2025-08-25T12:51:21.377" v="102" actId="207"/>
          <ac:spMkLst>
            <pc:docMk/>
            <pc:sldMk cId="1545049539" sldId="258"/>
            <ac:spMk id="5" creationId="{84BC82F3-092C-4DF2-9286-4B84757ADBDF}"/>
          </ac:spMkLst>
        </pc:spChg>
      </pc:sldChg>
      <pc:sldMasterChg chg="modSp modSldLayout">
        <pc:chgData name="DANIEL PEDRO WILLEMANN" userId="bf8c50e3-2d1b-4032-b138-d32a43c19edc" providerId="ADAL" clId="{8CCC2B8D-412C-4351-B03F-2351F8BE87FB}" dt="2025-08-25T12:44:22.534" v="4"/>
        <pc:sldMasterMkLst>
          <pc:docMk/>
          <pc:sldMasterMk cId="1777612043" sldId="2147483660"/>
        </pc:sldMasterMkLst>
        <pc:spChg chg="mod">
          <ac:chgData name="DANIEL PEDRO WILLEMANN" userId="bf8c50e3-2d1b-4032-b138-d32a43c19edc" providerId="ADAL" clId="{8CCC2B8D-412C-4351-B03F-2351F8BE87FB}" dt="2025-08-25T12:44:22.534" v="4"/>
          <ac:spMkLst>
            <pc:docMk/>
            <pc:sldMasterMk cId="1777612043" sldId="2147483660"/>
            <ac:spMk id="2" creationId="{00000000-0000-0000-0000-000000000000}"/>
          </ac:spMkLst>
        </pc:spChg>
        <pc:spChg chg="mod">
          <ac:chgData name="DANIEL PEDRO WILLEMANN" userId="bf8c50e3-2d1b-4032-b138-d32a43c19edc" providerId="ADAL" clId="{8CCC2B8D-412C-4351-B03F-2351F8BE87FB}" dt="2025-08-25T12:44:22.534" v="4"/>
          <ac:spMkLst>
            <pc:docMk/>
            <pc:sldMasterMk cId="1777612043" sldId="2147483660"/>
            <ac:spMk id="3" creationId="{00000000-0000-0000-0000-000000000000}"/>
          </ac:spMkLst>
        </pc:spChg>
        <pc:spChg chg="mod">
          <ac:chgData name="DANIEL PEDRO WILLEMANN" userId="bf8c50e3-2d1b-4032-b138-d32a43c19edc" providerId="ADAL" clId="{8CCC2B8D-412C-4351-B03F-2351F8BE87FB}" dt="2025-08-25T12:44:22.534" v="4"/>
          <ac:spMkLst>
            <pc:docMk/>
            <pc:sldMasterMk cId="1777612043" sldId="2147483660"/>
            <ac:spMk id="4" creationId="{00000000-0000-0000-0000-000000000000}"/>
          </ac:spMkLst>
        </pc:spChg>
        <pc:spChg chg="mod">
          <ac:chgData name="DANIEL PEDRO WILLEMANN" userId="bf8c50e3-2d1b-4032-b138-d32a43c19edc" providerId="ADAL" clId="{8CCC2B8D-412C-4351-B03F-2351F8BE87FB}" dt="2025-08-25T12:44:22.534" v="4"/>
          <ac:spMkLst>
            <pc:docMk/>
            <pc:sldMasterMk cId="1777612043" sldId="2147483660"/>
            <ac:spMk id="5" creationId="{00000000-0000-0000-0000-000000000000}"/>
          </ac:spMkLst>
        </pc:spChg>
        <pc:spChg chg="mod">
          <ac:chgData name="DANIEL PEDRO WILLEMANN" userId="bf8c50e3-2d1b-4032-b138-d32a43c19edc" providerId="ADAL" clId="{8CCC2B8D-412C-4351-B03F-2351F8BE87FB}" dt="2025-08-25T12:44:22.534" v="4"/>
          <ac:spMkLst>
            <pc:docMk/>
            <pc:sldMasterMk cId="1777612043" sldId="2147483660"/>
            <ac:spMk id="6" creationId="{00000000-0000-0000-0000-000000000000}"/>
          </ac:spMkLst>
        </pc:sp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3493745000" sldId="2147483661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493745000" sldId="2147483661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493745000" sldId="2147483661"/>
              <ac:spMk id="3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1573845847" sldId="2147483663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1573845847" sldId="2147483663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1573845847" sldId="2147483663"/>
              <ac:spMk id="3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1195083048" sldId="2147483664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1195083048" sldId="2147483664"/>
              <ac:spMk id="3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1195083048" sldId="2147483664"/>
              <ac:spMk id="4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2963793994" sldId="2147483665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963793994" sldId="2147483665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963793994" sldId="2147483665"/>
              <ac:spMk id="3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963793994" sldId="2147483665"/>
              <ac:spMk id="4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963793994" sldId="2147483665"/>
              <ac:spMk id="5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963793994" sldId="2147483665"/>
              <ac:spMk id="6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3278041611" sldId="2147483666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278041611" sldId="2147483666"/>
              <ac:spMk id="10" creationId="{E9EBEFBF-FECB-CD89-4BF2-D01E8C09DAE8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278041611" sldId="2147483666"/>
              <ac:spMk id="13" creationId="{B2D5ABAC-0E2A-CFB2-A4A3-984089BCD031}"/>
            </ac:spMkLst>
          </pc:spChg>
          <pc:picChg chg="mod">
            <ac:chgData name="DANIEL PEDRO WILLEMANN" userId="bf8c50e3-2d1b-4032-b138-d32a43c19edc" providerId="ADAL" clId="{8CCC2B8D-412C-4351-B03F-2351F8BE87FB}" dt="2025-08-25T12:44:22.534" v="4"/>
            <ac:picMkLst>
              <pc:docMk/>
              <pc:sldMasterMk cId="1777612043" sldId="2147483660"/>
              <pc:sldLayoutMk cId="3278041611" sldId="2147483666"/>
              <ac:picMk id="6" creationId="{AD623A51-36FB-6206-D7E9-ADBF713A4BE6}"/>
            </ac:picMkLst>
          </pc:picChg>
          <pc:picChg chg="mod">
            <ac:chgData name="DANIEL PEDRO WILLEMANN" userId="bf8c50e3-2d1b-4032-b138-d32a43c19edc" providerId="ADAL" clId="{8CCC2B8D-412C-4351-B03F-2351F8BE87FB}" dt="2025-08-25T12:44:22.534" v="4"/>
            <ac:picMkLst>
              <pc:docMk/>
              <pc:sldMasterMk cId="1777612043" sldId="2147483660"/>
              <pc:sldLayoutMk cId="3278041611" sldId="2147483666"/>
              <ac:picMk id="7" creationId="{BBC097CC-7983-AAFE-136D-281DA765F9A8}"/>
            </ac:picMkLst>
          </pc:picChg>
          <pc:picChg chg="mod">
            <ac:chgData name="DANIEL PEDRO WILLEMANN" userId="bf8c50e3-2d1b-4032-b138-d32a43c19edc" providerId="ADAL" clId="{8CCC2B8D-412C-4351-B03F-2351F8BE87FB}" dt="2025-08-25T12:44:22.534" v="4"/>
            <ac:picMkLst>
              <pc:docMk/>
              <pc:sldMasterMk cId="1777612043" sldId="2147483660"/>
              <pc:sldLayoutMk cId="3278041611" sldId="2147483666"/>
              <ac:picMk id="8" creationId="{9A7E4BBB-B8EF-DE4E-4001-7A7D09F188F4}"/>
            </ac:picMkLst>
          </pc:picChg>
          <pc:picChg chg="mod">
            <ac:chgData name="DANIEL PEDRO WILLEMANN" userId="bf8c50e3-2d1b-4032-b138-d32a43c19edc" providerId="ADAL" clId="{8CCC2B8D-412C-4351-B03F-2351F8BE87FB}" dt="2025-08-25T12:44:22.534" v="4"/>
            <ac:picMkLst>
              <pc:docMk/>
              <pc:sldMasterMk cId="1777612043" sldId="2147483660"/>
              <pc:sldLayoutMk cId="3278041611" sldId="2147483666"/>
              <ac:picMk id="12" creationId="{286D2978-1A0D-246B-506C-CA6CDF22C436}"/>
            </ac:picMkLst>
          </pc:picChg>
          <pc:picChg chg="mod">
            <ac:chgData name="DANIEL PEDRO WILLEMANN" userId="bf8c50e3-2d1b-4032-b138-d32a43c19edc" providerId="ADAL" clId="{8CCC2B8D-412C-4351-B03F-2351F8BE87FB}" dt="2025-08-25T12:44:22.534" v="4"/>
            <ac:picMkLst>
              <pc:docMk/>
              <pc:sldMasterMk cId="1777612043" sldId="2147483660"/>
              <pc:sldLayoutMk cId="3278041611" sldId="2147483666"/>
              <ac:picMk id="1026" creationId="{FBE49916-C597-0F98-284C-48D2A9D91FD6}"/>
            </ac:picMkLst>
          </pc:pic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2417237734" sldId="2147483668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417237734" sldId="2147483668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417237734" sldId="2147483668"/>
              <ac:spMk id="3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417237734" sldId="2147483668"/>
              <ac:spMk id="4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270834077" sldId="2147483669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70834077" sldId="2147483669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70834077" sldId="2147483669"/>
              <ac:spMk id="3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270834077" sldId="2147483669"/>
              <ac:spMk id="4" creationId="{00000000-0000-0000-0000-000000000000}"/>
            </ac:spMkLst>
          </pc:spChg>
        </pc:sldLayoutChg>
        <pc:sldLayoutChg chg="modSp">
          <pc:chgData name="DANIEL PEDRO WILLEMANN" userId="bf8c50e3-2d1b-4032-b138-d32a43c19edc" providerId="ADAL" clId="{8CCC2B8D-412C-4351-B03F-2351F8BE87FB}" dt="2025-08-25T12:44:22.534" v="4"/>
          <pc:sldLayoutMkLst>
            <pc:docMk/>
            <pc:sldMasterMk cId="1777612043" sldId="2147483660"/>
            <pc:sldLayoutMk cId="3733814542" sldId="2147483671"/>
          </pc:sldLayoutMkLst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733814542" sldId="2147483671"/>
              <ac:spMk id="2" creationId="{00000000-0000-0000-0000-000000000000}"/>
            </ac:spMkLst>
          </pc:spChg>
          <pc:spChg chg="mod">
            <ac:chgData name="DANIEL PEDRO WILLEMANN" userId="bf8c50e3-2d1b-4032-b138-d32a43c19edc" providerId="ADAL" clId="{8CCC2B8D-412C-4351-B03F-2351F8BE87FB}" dt="2025-08-25T12:44:22.534" v="4"/>
            <ac:spMkLst>
              <pc:docMk/>
              <pc:sldMasterMk cId="1777612043" sldId="2147483660"/>
              <pc:sldLayoutMk cId="3733814542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2" y="22690340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74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92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3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81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66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9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9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845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2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08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2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3" y="10590162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3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379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D623A51-36FB-6206-D7E9-ADBF713A4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32399288" cy="38345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BC097CC-7983-AAFE-136D-281DA765F9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406889"/>
            <a:ext cx="32399288" cy="379375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9EBEFBF-FECB-CD89-4BF2-D01E8C09DAE8}"/>
              </a:ext>
            </a:extLst>
          </p:cNvPr>
          <p:cNvSpPr/>
          <p:nvPr userDrawn="1"/>
        </p:nvSpPr>
        <p:spPr>
          <a:xfrm>
            <a:off x="441090" y="41000516"/>
            <a:ext cx="31562910" cy="19172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BE49916-C597-0F98-284C-48D2A9D91F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5242" y="41225711"/>
            <a:ext cx="4575688" cy="14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2D5ABAC-0E2A-CFB2-A4A3-984089BCD031}"/>
              </a:ext>
            </a:extLst>
          </p:cNvPr>
          <p:cNvSpPr txBox="1"/>
          <p:nvPr userDrawn="1"/>
        </p:nvSpPr>
        <p:spPr>
          <a:xfrm>
            <a:off x="21784236" y="652003"/>
            <a:ext cx="50023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800" b="1" dirty="0">
                <a:solidFill>
                  <a:schemeClr val="bg1"/>
                </a:solidFill>
                <a:latin typeface="Arial Black" panose="020B0A04020102020204" pitchFamily="34" charset="0"/>
              </a:rPr>
              <a:t>2026</a:t>
            </a:r>
            <a:endParaRPr lang="pt-BR" sz="1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1658660-0675-4FC3-8915-BD1685089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130" t="6126" r="25654" b="55958"/>
          <a:stretch/>
        </p:blipFill>
        <p:spPr>
          <a:xfrm>
            <a:off x="1729740" y="792479"/>
            <a:ext cx="2552700" cy="99060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95D5A22-3DB5-4205-8808-8A6AE19622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58" y="41332861"/>
            <a:ext cx="8717417" cy="128104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1E46DF4-1AE1-4643-AC23-C4B1C37F8B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6822" y="41010559"/>
            <a:ext cx="10745496" cy="191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4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2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4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4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72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4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4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34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2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2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672179-7673-4EED-8C81-7859A88216BA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5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5F468-6E14-43B3-955F-1BCA5B1816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61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FE5B8E2-DFA2-5A43-E43C-486872A6E77B}"/>
              </a:ext>
            </a:extLst>
          </p:cNvPr>
          <p:cNvSpPr txBox="1"/>
          <p:nvPr/>
        </p:nvSpPr>
        <p:spPr>
          <a:xfrm>
            <a:off x="0" y="4080841"/>
            <a:ext cx="32211450" cy="3089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40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TÍTULO DO RESUMO </a:t>
            </a:r>
            <a:endParaRPr lang="pt-BR" sz="4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Nome completo do(a) bolsista, Nome completo dos coautores, Nome completo do(a) orientador(a)</a:t>
            </a:r>
            <a:endParaRPr lang="pt-BR" sz="4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4000" kern="100" dirty="0">
                <a:solidFill>
                  <a:srgbClr val="4C94D8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(O título do resumo deverá estar na parte superior da página, ser, preferencialmente, o mesmo título do </a:t>
            </a:r>
            <a:r>
              <a:rPr lang="pt-BR" sz="4000" b="1" kern="100" dirty="0">
                <a:solidFill>
                  <a:srgbClr val="4C94D8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plano de trabalho</a:t>
            </a:r>
            <a:r>
              <a:rPr lang="pt-BR" sz="4000" kern="100" dirty="0">
                <a:solidFill>
                  <a:srgbClr val="4C94D8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cadastrado no SIGAA, centralizado e escrito em fonte maiúscula)</a:t>
            </a:r>
            <a:endParaRPr lang="pt-BR" sz="4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A1B5411-0F6A-4A19-88BC-3B1EB5C3BA4F}"/>
              </a:ext>
            </a:extLst>
          </p:cNvPr>
          <p:cNvSpPr/>
          <p:nvPr/>
        </p:nvSpPr>
        <p:spPr>
          <a:xfrm>
            <a:off x="269644" y="3893574"/>
            <a:ext cx="31860000" cy="36625776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4BC82F3-092C-4DF2-9286-4B84757ADBDF}"/>
              </a:ext>
            </a:extLst>
          </p:cNvPr>
          <p:cNvSpPr txBox="1"/>
          <p:nvPr/>
        </p:nvSpPr>
        <p:spPr>
          <a:xfrm>
            <a:off x="-348532" y="17565782"/>
            <a:ext cx="32211450" cy="2050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5400" b="1" kern="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COLOQUE AS INFORMAÇÕES DENTRO DA ÁREA TRACEJADA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5400" b="1" kern="1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RETIRE O TRACEJADO PARA IMPRESSÃO FINAL</a:t>
            </a:r>
            <a:endParaRPr lang="pt-BR" sz="5400" kern="1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495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74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Black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PEDRO WILLEMANN</dc:creator>
  <cp:lastModifiedBy>DANIEL PEDRO WILLEMANN</cp:lastModifiedBy>
  <cp:revision>7</cp:revision>
  <dcterms:created xsi:type="dcterms:W3CDTF">2025-08-24T14:53:13Z</dcterms:created>
  <dcterms:modified xsi:type="dcterms:W3CDTF">2026-07-16T18:16:28Z</dcterms:modified>
</cp:coreProperties>
</file>