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9BE2B-2858-4317-B569-06EA1BF7CF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9308E7-83A6-40D8-9940-7BB46A4F37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1E7A8E-5787-49D8-BCB0-99BEBED73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133A-7BAA-4D77-8C6D-ADBFF1DF276E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DC3B51-FC78-454F-8DC4-C2FD6DEEE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A21A71-2311-4EA0-8BA9-5BE399A9F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FAEA-0F03-44D1-AA57-80663F13DA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963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0EB01-6FFA-455C-8AD6-90DD5585C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D564C92-FF8B-463F-9D9F-483E9D94C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C52C3B-4146-41EE-A5C6-A833589F0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133A-7BAA-4D77-8C6D-ADBFF1DF276E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8E9557-F952-4CC6-B660-8C8CC29C7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560E02-84AE-48EA-9A5A-DFCE9F4BE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FAEA-0F03-44D1-AA57-80663F13DA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852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C9DF2E7-A966-47D5-B1B3-2DCBB2334B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97C6648-0E41-40E2-B10E-4A09387BC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D7D8AC-56F2-47E3-B585-0C3BDE7CB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133A-7BAA-4D77-8C6D-ADBFF1DF276E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1CA167-4840-45EA-AA40-1FB72346E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C56CB3-079E-4D57-8766-C6D46DFF2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FAEA-0F03-44D1-AA57-80663F13DA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869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14A688-2E1C-4D17-9ABA-6B16EC275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7DE213-326D-4790-BDD2-E084C99EB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2364CE-1AE4-4566-B74B-38E4446D0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133A-7BAA-4D77-8C6D-ADBFF1DF276E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D73E6C-357C-4293-8778-CE1D94D85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6B0EEE-E065-4D67-920F-C80A2500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FAEA-0F03-44D1-AA57-80663F13DA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766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3D3D11-FFD3-4395-85DF-D26F5334E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89CFFBB-542F-4E2C-8FEC-2877C79D8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FEC666-ECA7-42D8-B540-DAFEF6E29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133A-7BAA-4D77-8C6D-ADBFF1DF276E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1C480F-750D-4E3C-AE27-A6B84E200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0A9D58F-AFE0-4F5F-B1A7-B183448FC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FAEA-0F03-44D1-AA57-80663F13DA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0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F15F51-781D-49EF-A8D0-FED8EE65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313CF0-B973-441C-8F3A-5A3F4D9F58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FBB7E5-BE50-4305-99E4-0B47E359C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883B6BC-3831-46A5-A6EF-C9EE491B3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133A-7BAA-4D77-8C6D-ADBFF1DF276E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C1361C3-D124-4B21-9903-F0283775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BED54B-C82B-4190-85D6-7EB5E991E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FAEA-0F03-44D1-AA57-80663F13DA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60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5EEB16-A6EC-40FD-B4B9-EB0C4E563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A541D14-A52F-45D8-8FE0-26E300CA7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EA4713C-7625-4AE8-A8E1-4B39BE266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46BD22F-41F2-499C-A682-3578B428BD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945562F-B445-4BF3-82D8-18B87DBA05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FBA0324-9A28-4190-95A9-FC93BAB12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133A-7BAA-4D77-8C6D-ADBFF1DF276E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1FC7210-B35D-45E0-8684-703B90E3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2E8FAF3-329E-4CA6-92A8-846E0D264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FAEA-0F03-44D1-AA57-80663F13DA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805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106CA1-FC4F-4485-AA1F-53B7CA4E1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F8F8A9A-6F82-41B7-8FCB-A2755BB54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133A-7BAA-4D77-8C6D-ADBFF1DF276E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77AE90A-A229-4AEE-BA8D-A21111E95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B068357-AF9F-4D93-BA28-C18D67240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FAEA-0F03-44D1-AA57-80663F13DA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6613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873344E-E2FE-47E1-BBD2-2DB223B7F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133A-7BAA-4D77-8C6D-ADBFF1DF276E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6E33BC7-A1C1-4A6F-90D5-40A6CEF7A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A027EAD-B1AE-4FD8-A6ED-6BB5A4B0C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FAEA-0F03-44D1-AA57-80663F13DA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881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CA2460-7AEE-4193-9B29-243904DE1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BA0F97-DF10-4DAD-8105-1CD7CBEE3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6277EE3-1297-4094-875F-824F390C2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D7A858D-BB4C-44C6-8677-94F7C6396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133A-7BAA-4D77-8C6D-ADBFF1DF276E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7C2587-CC38-4485-8816-6991C49A4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C8C49D9-3158-4622-8A46-D7BEA531D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FAEA-0F03-44D1-AA57-80663F13DA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1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FA9CC-22C8-4083-82EE-A9BC6C95C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CA5A32B-8F6D-4112-891B-56006FCD56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48309FA-0103-4A0D-A084-AE5D1205B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24D2B44-21AE-4A0E-8C40-CAFE7A715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133A-7BAA-4D77-8C6D-ADBFF1DF276E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B83EBD-3982-485D-AD3F-B9949DE77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A8EE5B7-52A2-44B8-9682-6549B8936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FAEA-0F03-44D1-AA57-80663F13DA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423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AE71F4E-B718-4200-9CC2-AE92D72C1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8895B7D-E39B-442C-82E1-8B4D97684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58C9D3-F8F4-4C1D-9527-BEC43388E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7133A-7BAA-4D77-8C6D-ADBFF1DF276E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9A3A3F-E1C1-4FFB-B218-39775BF73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50A683-2C9A-4A77-B4DA-5C8810C259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9FAEA-0F03-44D1-AA57-80663F13DA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662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m 17">
            <a:extLst>
              <a:ext uri="{FF2B5EF4-FFF2-40B4-BE49-F238E27FC236}">
                <a16:creationId xmlns:a16="http://schemas.microsoft.com/office/drawing/2014/main" id="{C1EE9BD1-74FF-4797-8CD9-4871CFCD5D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Espaço Reservado para Texto 7">
            <a:extLst>
              <a:ext uri="{FF2B5EF4-FFF2-40B4-BE49-F238E27FC236}">
                <a16:creationId xmlns:a16="http://schemas.microsoft.com/office/drawing/2014/main" id="{78C72B31-BF42-4DD7-81DD-164862B95E9A}"/>
              </a:ext>
            </a:extLst>
          </p:cNvPr>
          <p:cNvSpPr txBox="1">
            <a:spLocks/>
          </p:cNvSpPr>
          <p:nvPr/>
        </p:nvSpPr>
        <p:spPr>
          <a:xfrm>
            <a:off x="180973" y="1423988"/>
            <a:ext cx="11820525" cy="496374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marL="0" algn="l" defTabSz="3455975" rtl="0" eaLnBrk="1" latinLnBrk="0" hangingPunct="1">
              <a:defRPr sz="6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27987" algn="l" defTabSz="3455975" rtl="0" eaLnBrk="1" latinLnBrk="0" hangingPunct="1">
              <a:defRPr sz="6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55975" algn="l" defTabSz="3455975" rtl="0" eaLnBrk="1" latinLnBrk="0" hangingPunct="1">
              <a:defRPr sz="6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83962" algn="l" defTabSz="3455975" rtl="0" eaLnBrk="1" latinLnBrk="0" hangingPunct="1">
              <a:defRPr sz="6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911950" algn="l" defTabSz="3455975" rtl="0" eaLnBrk="1" latinLnBrk="0" hangingPunct="1">
              <a:defRPr sz="6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639937" algn="l" defTabSz="3455975" rtl="0" eaLnBrk="1" latinLnBrk="0" hangingPunct="1">
              <a:defRPr sz="6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367924" algn="l" defTabSz="3455975" rtl="0" eaLnBrk="1" latinLnBrk="0" hangingPunct="1">
              <a:defRPr sz="6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095912" algn="l" defTabSz="3455975" rtl="0" eaLnBrk="1" latinLnBrk="0" hangingPunct="1">
              <a:defRPr sz="6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823899" algn="l" defTabSz="3455975" rtl="0" eaLnBrk="1" latinLnBrk="0" hangingPunct="1">
              <a:defRPr sz="6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dirty="0"/>
              <a:t>Título do trabalho para você substituir. </a:t>
            </a:r>
            <a:br>
              <a:rPr lang="pt-BR" sz="1400" dirty="0"/>
            </a:br>
            <a:r>
              <a:rPr lang="pt-BR" sz="1400" dirty="0"/>
              <a:t>Se o título for pequeno, aumente a fonte.</a:t>
            </a:r>
          </a:p>
        </p:txBody>
      </p:sp>
      <p:sp>
        <p:nvSpPr>
          <p:cNvPr id="7" name="Espaço Reservado para Texto 11">
            <a:extLst>
              <a:ext uri="{FF2B5EF4-FFF2-40B4-BE49-F238E27FC236}">
                <a16:creationId xmlns:a16="http://schemas.microsoft.com/office/drawing/2014/main" id="{1DABE8DD-282C-438D-A616-E2CF241A3A7C}"/>
              </a:ext>
            </a:extLst>
          </p:cNvPr>
          <p:cNvSpPr txBox="1">
            <a:spLocks/>
          </p:cNvSpPr>
          <p:nvPr/>
        </p:nvSpPr>
        <p:spPr>
          <a:xfrm>
            <a:off x="5781675" y="631913"/>
            <a:ext cx="6298729" cy="496375"/>
          </a:xfrm>
          <a:prstGeom prst="rect">
            <a:avLst/>
          </a:prstGeom>
        </p:spPr>
        <p:txBody>
          <a:bodyPr/>
          <a:lstStyle>
            <a:lvl1pPr marL="0" indent="0" algn="ctr" defTabSz="2880086" rtl="0" eaLnBrk="1" latinLnBrk="0" hangingPunct="1">
              <a:lnSpc>
                <a:spcPts val="3840"/>
              </a:lnSpc>
              <a:spcBef>
                <a:spcPts val="3150"/>
              </a:spcBef>
              <a:buFont typeface="Arial" panose="020B0604020202020204" pitchFamily="34" charset="0"/>
              <a:buNone/>
              <a:defRPr sz="3200" b="1" kern="1200">
                <a:solidFill>
                  <a:srgbClr val="7580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600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pt-BR" sz="1050" dirty="0"/>
              <a:t>NOME DO DEPARTAMENTO </a:t>
            </a:r>
            <a:r>
              <a:rPr lang="pt-BR" sz="900" dirty="0"/>
              <a:t>PARA</a:t>
            </a:r>
            <a:r>
              <a:rPr lang="pt-BR" sz="1050" dirty="0"/>
              <a:t> VOCÊ SUBSTITUIR</a:t>
            </a:r>
            <a:br>
              <a:rPr lang="pt-BR" sz="1050" dirty="0"/>
            </a:br>
            <a:r>
              <a:rPr lang="pt-BR" sz="1050" dirty="0"/>
              <a:t>NOME DO LABORATÓRIO OU NÚCLEO PARA VOCÊ SUBSTITUIR</a:t>
            </a:r>
          </a:p>
        </p:txBody>
      </p:sp>
      <p:sp>
        <p:nvSpPr>
          <p:cNvPr id="9" name="Espaço Reservado para Texto 4">
            <a:extLst>
              <a:ext uri="{FF2B5EF4-FFF2-40B4-BE49-F238E27FC236}">
                <a16:creationId xmlns:a16="http://schemas.microsoft.com/office/drawing/2014/main" id="{AD429CF7-7FAF-4CA6-8A4F-A34508BC9701}"/>
              </a:ext>
            </a:extLst>
          </p:cNvPr>
          <p:cNvSpPr txBox="1">
            <a:spLocks/>
          </p:cNvSpPr>
          <p:nvPr/>
        </p:nvSpPr>
        <p:spPr>
          <a:xfrm>
            <a:off x="1742458" y="2147351"/>
            <a:ext cx="8697554" cy="427551"/>
          </a:xfrm>
          <a:prstGeom prst="rect">
            <a:avLst/>
          </a:prstGeom>
        </p:spPr>
        <p:txBody>
          <a:bodyPr/>
          <a:lstStyle>
            <a:lvl1pPr marL="0" indent="0" algn="ctr" defTabSz="2880086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5500" b="1" kern="1200" baseline="0">
                <a:solidFill>
                  <a:srgbClr val="4B555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440043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86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129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172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/>
              <a:t>Autores: Nome da pessoa | e-maildapessoa@ufsc.br</a:t>
            </a:r>
            <a:br>
              <a:rPr lang="pt-BR" sz="1200" dirty="0"/>
            </a:br>
            <a:r>
              <a:rPr lang="pt-BR" sz="1200" dirty="0"/>
              <a:t>Nome da outra pessoa | e-maildaoutrapessoa@</a:t>
            </a:r>
            <a:r>
              <a:rPr lang="pt-BR" sz="1050" dirty="0"/>
              <a:t>ufsc</a:t>
            </a:r>
            <a:r>
              <a:rPr lang="pt-BR" sz="1200" dirty="0"/>
              <a:t>.br</a:t>
            </a:r>
          </a:p>
        </p:txBody>
      </p:sp>
      <p:sp>
        <p:nvSpPr>
          <p:cNvPr id="10" name="Espaço Reservado para Texto 12">
            <a:extLst>
              <a:ext uri="{FF2B5EF4-FFF2-40B4-BE49-F238E27FC236}">
                <a16:creationId xmlns:a16="http://schemas.microsoft.com/office/drawing/2014/main" id="{202773B6-D8DD-4E58-9D0A-EAFC060D26A0}"/>
              </a:ext>
            </a:extLst>
          </p:cNvPr>
          <p:cNvSpPr txBox="1">
            <a:spLocks/>
          </p:cNvSpPr>
          <p:nvPr/>
        </p:nvSpPr>
        <p:spPr>
          <a:xfrm>
            <a:off x="857250" y="2789752"/>
            <a:ext cx="11043133" cy="3830124"/>
          </a:xfrm>
          <a:prstGeom prst="rect">
            <a:avLst/>
          </a:prstGeom>
        </p:spPr>
        <p:txBody>
          <a:bodyPr numCol="2" spcCol="1080000"/>
          <a:lstStyle>
            <a:lvl1pPr marL="0" marR="0" indent="0" algn="just" defTabSz="2880086" rtl="0" eaLnBrk="1" fontAlgn="auto" latinLnBrk="0" hangingPunct="1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kern="1200">
                <a:solidFill>
                  <a:srgbClr val="7580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600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800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1FF4DA2D-7F28-4264-A3D2-05EEDDA47323}"/>
              </a:ext>
            </a:extLst>
          </p:cNvPr>
          <p:cNvSpPr/>
          <p:nvPr/>
        </p:nvSpPr>
        <p:spPr>
          <a:xfrm>
            <a:off x="565633" y="2623913"/>
            <a:ext cx="5216042" cy="4147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50" dirty="0" err="1">
                <a:solidFill>
                  <a:schemeClr val="tx1"/>
                </a:solidFill>
              </a:rPr>
              <a:t>Lorem</a:t>
            </a:r>
            <a:r>
              <a:rPr lang="pt-BR" sz="1150" dirty="0">
                <a:solidFill>
                  <a:schemeClr val="tx1"/>
                </a:solidFill>
              </a:rPr>
              <a:t> ipsum </a:t>
            </a:r>
            <a:r>
              <a:rPr lang="pt-BR" sz="1150" dirty="0" err="1">
                <a:solidFill>
                  <a:schemeClr val="tx1"/>
                </a:solidFill>
              </a:rPr>
              <a:t>dolor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sit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amet</a:t>
            </a:r>
            <a:r>
              <a:rPr lang="pt-BR" sz="1150" dirty="0">
                <a:solidFill>
                  <a:schemeClr val="tx1"/>
                </a:solidFill>
              </a:rPr>
              <a:t>, </a:t>
            </a:r>
            <a:r>
              <a:rPr lang="pt-BR" sz="1150" dirty="0" err="1">
                <a:solidFill>
                  <a:schemeClr val="tx1"/>
                </a:solidFill>
              </a:rPr>
              <a:t>consectetur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adipisicing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elit</a:t>
            </a:r>
            <a:r>
              <a:rPr lang="pt-BR" sz="1150" dirty="0">
                <a:solidFill>
                  <a:schemeClr val="tx1"/>
                </a:solidFill>
              </a:rPr>
              <a:t>, </a:t>
            </a:r>
            <a:r>
              <a:rPr lang="pt-BR" sz="1150" dirty="0" err="1">
                <a:solidFill>
                  <a:schemeClr val="tx1"/>
                </a:solidFill>
              </a:rPr>
              <a:t>sed</a:t>
            </a:r>
            <a:r>
              <a:rPr lang="pt-BR" sz="1150" dirty="0">
                <a:solidFill>
                  <a:schemeClr val="tx1"/>
                </a:solidFill>
              </a:rPr>
              <a:t> do </a:t>
            </a:r>
            <a:r>
              <a:rPr lang="pt-BR" sz="1150" dirty="0" err="1">
                <a:solidFill>
                  <a:schemeClr val="tx1"/>
                </a:solidFill>
              </a:rPr>
              <a:t>eiusmod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tempor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incididunt</a:t>
            </a:r>
            <a:r>
              <a:rPr lang="pt-BR" sz="1150" dirty="0">
                <a:solidFill>
                  <a:schemeClr val="tx1"/>
                </a:solidFill>
              </a:rPr>
              <a:t> ut labore et </a:t>
            </a:r>
            <a:r>
              <a:rPr lang="pt-BR" sz="1150" dirty="0" err="1">
                <a:solidFill>
                  <a:schemeClr val="tx1"/>
                </a:solidFill>
              </a:rPr>
              <a:t>dolore</a:t>
            </a:r>
            <a:r>
              <a:rPr lang="pt-BR" sz="1150" dirty="0">
                <a:solidFill>
                  <a:schemeClr val="tx1"/>
                </a:solidFill>
              </a:rPr>
              <a:t> magna </a:t>
            </a:r>
            <a:r>
              <a:rPr lang="pt-BR" sz="1150" dirty="0" err="1">
                <a:solidFill>
                  <a:schemeClr val="tx1"/>
                </a:solidFill>
              </a:rPr>
              <a:t>aliqua</a:t>
            </a:r>
            <a:r>
              <a:rPr lang="pt-BR" sz="1150" dirty="0">
                <a:solidFill>
                  <a:schemeClr val="tx1"/>
                </a:solidFill>
              </a:rPr>
              <a:t>. Ut </a:t>
            </a:r>
            <a:r>
              <a:rPr lang="pt-BR" sz="1150" dirty="0" err="1">
                <a:solidFill>
                  <a:schemeClr val="tx1"/>
                </a:solidFill>
              </a:rPr>
              <a:t>enim</a:t>
            </a:r>
            <a:r>
              <a:rPr lang="pt-BR" sz="1150" dirty="0">
                <a:solidFill>
                  <a:schemeClr val="tx1"/>
                </a:solidFill>
              </a:rPr>
              <a:t> ad </a:t>
            </a:r>
            <a:r>
              <a:rPr lang="pt-BR" sz="1150" dirty="0" err="1">
                <a:solidFill>
                  <a:schemeClr val="tx1"/>
                </a:solidFill>
              </a:rPr>
              <a:t>minim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veniam</a:t>
            </a:r>
            <a:r>
              <a:rPr lang="pt-BR" sz="1150" dirty="0">
                <a:solidFill>
                  <a:schemeClr val="tx1"/>
                </a:solidFill>
              </a:rPr>
              <a:t>, quis </a:t>
            </a:r>
            <a:r>
              <a:rPr lang="pt-BR" sz="1150" dirty="0" err="1">
                <a:solidFill>
                  <a:schemeClr val="tx1"/>
                </a:solidFill>
              </a:rPr>
              <a:t>nostrud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exercitation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ullamco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laboris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nisi</a:t>
            </a:r>
            <a:r>
              <a:rPr lang="pt-BR" sz="1150" dirty="0">
                <a:solidFill>
                  <a:schemeClr val="tx1"/>
                </a:solidFill>
              </a:rPr>
              <a:t> ut </a:t>
            </a:r>
            <a:r>
              <a:rPr lang="pt-BR" sz="1150" dirty="0" err="1">
                <a:solidFill>
                  <a:schemeClr val="tx1"/>
                </a:solidFill>
              </a:rPr>
              <a:t>aliquip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ex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ea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commodo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consequat</a:t>
            </a:r>
            <a:r>
              <a:rPr lang="pt-BR" sz="1150" dirty="0">
                <a:solidFill>
                  <a:schemeClr val="tx1"/>
                </a:solidFill>
              </a:rPr>
              <a:t>. </a:t>
            </a:r>
            <a:r>
              <a:rPr lang="pt-BR" sz="1150" dirty="0" err="1">
                <a:solidFill>
                  <a:schemeClr val="tx1"/>
                </a:solidFill>
              </a:rPr>
              <a:t>Duis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aute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irure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dolor</a:t>
            </a:r>
            <a:r>
              <a:rPr lang="pt-BR" sz="1150" dirty="0">
                <a:solidFill>
                  <a:schemeClr val="tx1"/>
                </a:solidFill>
              </a:rPr>
              <a:t> in </a:t>
            </a:r>
            <a:r>
              <a:rPr lang="pt-BR" sz="1150" dirty="0" err="1">
                <a:solidFill>
                  <a:schemeClr val="tx1"/>
                </a:solidFill>
              </a:rPr>
              <a:t>reprehenderit</a:t>
            </a:r>
            <a:r>
              <a:rPr lang="pt-BR" sz="1150" dirty="0">
                <a:solidFill>
                  <a:schemeClr val="tx1"/>
                </a:solidFill>
              </a:rPr>
              <a:t> in </a:t>
            </a:r>
            <a:r>
              <a:rPr lang="pt-BR" sz="1150" dirty="0" err="1">
                <a:solidFill>
                  <a:schemeClr val="tx1"/>
                </a:solidFill>
              </a:rPr>
              <a:t>voluptate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velit</a:t>
            </a:r>
            <a:r>
              <a:rPr lang="pt-BR" sz="1150" dirty="0">
                <a:solidFill>
                  <a:schemeClr val="tx1"/>
                </a:solidFill>
              </a:rPr>
              <a:t> esse </a:t>
            </a:r>
            <a:r>
              <a:rPr lang="pt-BR" sz="1150" dirty="0" err="1">
                <a:solidFill>
                  <a:schemeClr val="tx1"/>
                </a:solidFill>
              </a:rPr>
              <a:t>cillum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dolore</a:t>
            </a:r>
            <a:r>
              <a:rPr lang="pt-BR" sz="1150" dirty="0">
                <a:solidFill>
                  <a:schemeClr val="tx1"/>
                </a:solidFill>
              </a:rPr>
              <a:t> eu </a:t>
            </a:r>
            <a:r>
              <a:rPr lang="pt-BR" sz="1150" dirty="0" err="1">
                <a:solidFill>
                  <a:schemeClr val="tx1"/>
                </a:solidFill>
              </a:rPr>
              <a:t>fugiat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nulla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pariatur</a:t>
            </a:r>
            <a:r>
              <a:rPr lang="pt-BR" sz="1150" dirty="0">
                <a:solidFill>
                  <a:schemeClr val="tx1"/>
                </a:solidFill>
              </a:rPr>
              <a:t>.</a:t>
            </a:r>
            <a:endParaRPr lang="pt-BR" sz="1150" b="1" dirty="0">
              <a:solidFill>
                <a:schemeClr val="bg1">
                  <a:lumMod val="50000"/>
                </a:schemeClr>
              </a:solidFill>
            </a:endParaRPr>
          </a:p>
          <a:p>
            <a:pPr marL="1250950"/>
            <a:r>
              <a:rPr lang="pt-BR" sz="1150" b="1" dirty="0">
                <a:solidFill>
                  <a:schemeClr val="bg2">
                    <a:lumMod val="50000"/>
                  </a:schemeClr>
                </a:solidFill>
              </a:rPr>
              <a:t>1) Exemplo de subtítulo</a:t>
            </a:r>
          </a:p>
          <a:p>
            <a:r>
              <a:rPr lang="pt-BR" sz="1150" dirty="0" err="1">
                <a:solidFill>
                  <a:schemeClr val="tx1"/>
                </a:solidFill>
              </a:rPr>
              <a:t>Sed</a:t>
            </a:r>
            <a:r>
              <a:rPr lang="pt-BR" sz="1150" dirty="0">
                <a:solidFill>
                  <a:schemeClr val="tx1"/>
                </a:solidFill>
              </a:rPr>
              <a:t> ut </a:t>
            </a:r>
            <a:r>
              <a:rPr lang="pt-BR" sz="1150" dirty="0" err="1">
                <a:solidFill>
                  <a:schemeClr val="tx1"/>
                </a:solidFill>
              </a:rPr>
              <a:t>perspiciatis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unde</a:t>
            </a:r>
            <a:r>
              <a:rPr lang="pt-BR" sz="1150" dirty="0">
                <a:solidFill>
                  <a:schemeClr val="tx1"/>
                </a:solidFill>
              </a:rPr>
              <a:t> omnis </a:t>
            </a:r>
            <a:r>
              <a:rPr lang="pt-BR" sz="1150" dirty="0" err="1">
                <a:solidFill>
                  <a:schemeClr val="tx1"/>
                </a:solidFill>
              </a:rPr>
              <a:t>iste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natus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error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sit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voluptatem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accusantium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doloremque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laudantium</a:t>
            </a:r>
            <a:r>
              <a:rPr lang="pt-BR" sz="1150" dirty="0">
                <a:solidFill>
                  <a:schemeClr val="tx1"/>
                </a:solidFill>
              </a:rPr>
              <a:t>, </a:t>
            </a:r>
            <a:r>
              <a:rPr lang="pt-BR" sz="1150" dirty="0" err="1">
                <a:solidFill>
                  <a:schemeClr val="tx1"/>
                </a:solidFill>
              </a:rPr>
              <a:t>totam</a:t>
            </a:r>
            <a:r>
              <a:rPr lang="pt-BR" sz="1150" dirty="0">
                <a:solidFill>
                  <a:schemeClr val="tx1"/>
                </a:solidFill>
              </a:rPr>
              <a:t> rem </a:t>
            </a:r>
            <a:r>
              <a:rPr lang="pt-BR" sz="1150" dirty="0" err="1">
                <a:solidFill>
                  <a:schemeClr val="tx1"/>
                </a:solidFill>
              </a:rPr>
              <a:t>aperiam</a:t>
            </a:r>
            <a:r>
              <a:rPr lang="pt-BR" sz="1150" dirty="0">
                <a:solidFill>
                  <a:schemeClr val="tx1"/>
                </a:solidFill>
              </a:rPr>
              <a:t>, </a:t>
            </a:r>
            <a:r>
              <a:rPr lang="pt-BR" sz="1150" dirty="0" err="1">
                <a:solidFill>
                  <a:schemeClr val="tx1"/>
                </a:solidFill>
              </a:rPr>
              <a:t>eaque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ipsa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quae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ab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illo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inventore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veritatis</a:t>
            </a:r>
            <a:r>
              <a:rPr lang="pt-BR" sz="1150" dirty="0">
                <a:solidFill>
                  <a:schemeClr val="tx1"/>
                </a:solidFill>
              </a:rPr>
              <a:t> et </a:t>
            </a:r>
            <a:r>
              <a:rPr lang="pt-BR" sz="1150" dirty="0" err="1">
                <a:solidFill>
                  <a:schemeClr val="tx1"/>
                </a:solidFill>
              </a:rPr>
              <a:t>quasi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architecto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beatae</a:t>
            </a:r>
            <a:r>
              <a:rPr lang="pt-BR" sz="1150" dirty="0">
                <a:solidFill>
                  <a:schemeClr val="tx1"/>
                </a:solidFill>
              </a:rPr>
              <a:t> vitae </a:t>
            </a:r>
            <a:r>
              <a:rPr lang="pt-BR" sz="1150" dirty="0" err="1">
                <a:solidFill>
                  <a:schemeClr val="tx1"/>
                </a:solidFill>
              </a:rPr>
              <a:t>dicta</a:t>
            </a:r>
            <a:r>
              <a:rPr lang="pt-BR" sz="1150" dirty="0">
                <a:solidFill>
                  <a:schemeClr val="tx1"/>
                </a:solidFill>
              </a:rPr>
              <a:t> sunt </a:t>
            </a:r>
            <a:r>
              <a:rPr lang="pt-BR" sz="1150" dirty="0" err="1">
                <a:solidFill>
                  <a:schemeClr val="tx1"/>
                </a:solidFill>
              </a:rPr>
              <a:t>explicabo</a:t>
            </a:r>
            <a:r>
              <a:rPr lang="pt-BR" sz="1150" dirty="0">
                <a:solidFill>
                  <a:schemeClr val="tx1"/>
                </a:solidFill>
              </a:rPr>
              <a:t>. Nemo </a:t>
            </a:r>
            <a:r>
              <a:rPr lang="pt-BR" sz="1150" dirty="0" err="1">
                <a:solidFill>
                  <a:schemeClr val="tx1"/>
                </a:solidFill>
              </a:rPr>
              <a:t>enim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ipsam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voluptatem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quia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voluptas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sit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aspernatur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aut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odit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aut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fugit</a:t>
            </a:r>
            <a:r>
              <a:rPr lang="pt-BR" sz="1150" dirty="0">
                <a:solidFill>
                  <a:schemeClr val="tx1"/>
                </a:solidFill>
              </a:rPr>
              <a:t>, </a:t>
            </a:r>
            <a:r>
              <a:rPr lang="pt-BR" sz="1150" dirty="0" err="1">
                <a:solidFill>
                  <a:schemeClr val="tx1"/>
                </a:solidFill>
              </a:rPr>
              <a:t>sed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quia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consequuntur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magni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dolores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eos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qui</a:t>
            </a:r>
            <a:r>
              <a:rPr lang="pt-BR" sz="1150" dirty="0">
                <a:solidFill>
                  <a:schemeClr val="tx1"/>
                </a:solidFill>
              </a:rPr>
              <a:t> ratione </a:t>
            </a:r>
            <a:r>
              <a:rPr lang="pt-BR" sz="1150" dirty="0" err="1">
                <a:solidFill>
                  <a:schemeClr val="tx1"/>
                </a:solidFill>
              </a:rPr>
              <a:t>voluptatem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sequi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nesciunt</a:t>
            </a:r>
            <a:r>
              <a:rPr lang="pt-BR" sz="1150" dirty="0">
                <a:solidFill>
                  <a:schemeClr val="tx1"/>
                </a:solidFill>
              </a:rPr>
              <a:t>. </a:t>
            </a:r>
            <a:r>
              <a:rPr lang="pt-BR" sz="1150" dirty="0" err="1">
                <a:solidFill>
                  <a:schemeClr val="tx1"/>
                </a:solidFill>
              </a:rPr>
              <a:t>Neque</a:t>
            </a:r>
            <a:r>
              <a:rPr lang="pt-BR" sz="1150" dirty="0">
                <a:solidFill>
                  <a:schemeClr val="tx1"/>
                </a:solidFill>
              </a:rPr>
              <a:t> porro </a:t>
            </a:r>
            <a:r>
              <a:rPr lang="pt-BR" sz="1150" dirty="0" err="1">
                <a:solidFill>
                  <a:schemeClr val="tx1"/>
                </a:solidFill>
              </a:rPr>
              <a:t>quisquam</a:t>
            </a:r>
            <a:r>
              <a:rPr lang="pt-BR" sz="1150" dirty="0">
                <a:solidFill>
                  <a:schemeClr val="tx1"/>
                </a:solidFill>
              </a:rPr>
              <a:t> est, </a:t>
            </a:r>
            <a:r>
              <a:rPr lang="pt-BR" sz="1150" dirty="0" err="1">
                <a:solidFill>
                  <a:schemeClr val="tx1"/>
                </a:solidFill>
              </a:rPr>
              <a:t>qui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dolorem</a:t>
            </a:r>
            <a:r>
              <a:rPr lang="pt-BR" sz="1150" dirty="0">
                <a:solidFill>
                  <a:schemeClr val="tx1"/>
                </a:solidFill>
              </a:rPr>
              <a:t> ipsum </a:t>
            </a:r>
            <a:r>
              <a:rPr lang="pt-BR" sz="1150" dirty="0" err="1">
                <a:solidFill>
                  <a:schemeClr val="tx1"/>
                </a:solidFill>
              </a:rPr>
              <a:t>quia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dolor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sit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amet</a:t>
            </a:r>
            <a:r>
              <a:rPr lang="pt-BR" sz="1150" dirty="0">
                <a:solidFill>
                  <a:schemeClr val="tx1"/>
                </a:solidFill>
              </a:rPr>
              <a:t>, </a:t>
            </a:r>
            <a:r>
              <a:rPr lang="pt-BR" sz="1150" dirty="0" err="1">
                <a:solidFill>
                  <a:schemeClr val="tx1"/>
                </a:solidFill>
              </a:rPr>
              <a:t>consectetur</a:t>
            </a:r>
            <a:r>
              <a:rPr lang="pt-BR" sz="1150" dirty="0">
                <a:solidFill>
                  <a:schemeClr val="tx1"/>
                </a:solidFill>
              </a:rPr>
              <a:t>, </a:t>
            </a:r>
            <a:r>
              <a:rPr lang="pt-BR" sz="1150" dirty="0" err="1">
                <a:solidFill>
                  <a:schemeClr val="tx1"/>
                </a:solidFill>
              </a:rPr>
              <a:t>adipisci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velit</a:t>
            </a:r>
            <a:r>
              <a:rPr lang="pt-BR" sz="1150" dirty="0">
                <a:solidFill>
                  <a:schemeClr val="tx1"/>
                </a:solidFill>
              </a:rPr>
              <a:t>, </a:t>
            </a:r>
            <a:r>
              <a:rPr lang="pt-BR" sz="1150" dirty="0" err="1">
                <a:solidFill>
                  <a:schemeClr val="tx1"/>
                </a:solidFill>
              </a:rPr>
              <a:t>sed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quia</a:t>
            </a:r>
            <a:r>
              <a:rPr lang="pt-BR" sz="1150" dirty="0">
                <a:solidFill>
                  <a:schemeClr val="tx1"/>
                </a:solidFill>
              </a:rPr>
              <a:t> non </a:t>
            </a:r>
            <a:r>
              <a:rPr lang="pt-BR" sz="1150" dirty="0" err="1">
                <a:solidFill>
                  <a:schemeClr val="tx1"/>
                </a:solidFill>
              </a:rPr>
              <a:t>numquam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eius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modi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tempora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incidunt</a:t>
            </a:r>
            <a:r>
              <a:rPr lang="pt-BR" sz="1150" dirty="0">
                <a:solidFill>
                  <a:schemeClr val="tx1"/>
                </a:solidFill>
              </a:rPr>
              <a:t> ut labore et </a:t>
            </a:r>
            <a:r>
              <a:rPr lang="pt-BR" sz="1150" dirty="0" err="1">
                <a:solidFill>
                  <a:schemeClr val="tx1"/>
                </a:solidFill>
              </a:rPr>
              <a:t>dolore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magnam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aliquam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quaerat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voluptatem</a:t>
            </a:r>
            <a:r>
              <a:rPr lang="pt-BR" sz="1150" dirty="0">
                <a:solidFill>
                  <a:schemeClr val="tx1"/>
                </a:solidFill>
              </a:rPr>
              <a:t>. </a:t>
            </a:r>
            <a:endParaRPr lang="pt-BR" sz="1150" dirty="0">
              <a:solidFill>
                <a:schemeClr val="bg2">
                  <a:lumMod val="50000"/>
                </a:schemeClr>
              </a:solidFill>
            </a:endParaRPr>
          </a:p>
          <a:p>
            <a:pPr marL="1347788"/>
            <a:r>
              <a:rPr lang="pt-BR" sz="1150" b="1" dirty="0">
                <a:solidFill>
                  <a:schemeClr val="bg2">
                    <a:lumMod val="50000"/>
                  </a:schemeClr>
                </a:solidFill>
              </a:rPr>
              <a:t>2) Exemplo de subtítulo</a:t>
            </a:r>
          </a:p>
          <a:p>
            <a:r>
              <a:rPr lang="pt-BR" sz="1150" dirty="0">
                <a:solidFill>
                  <a:schemeClr val="tx1"/>
                </a:solidFill>
              </a:rPr>
              <a:t>Ut </a:t>
            </a:r>
            <a:r>
              <a:rPr lang="pt-BR" sz="1150" dirty="0" err="1">
                <a:solidFill>
                  <a:schemeClr val="tx1"/>
                </a:solidFill>
              </a:rPr>
              <a:t>enim</a:t>
            </a:r>
            <a:r>
              <a:rPr lang="pt-BR" sz="1150" dirty="0">
                <a:solidFill>
                  <a:schemeClr val="tx1"/>
                </a:solidFill>
              </a:rPr>
              <a:t> ad </a:t>
            </a:r>
            <a:r>
              <a:rPr lang="pt-BR" sz="1150" dirty="0" err="1">
                <a:solidFill>
                  <a:schemeClr val="tx1"/>
                </a:solidFill>
              </a:rPr>
              <a:t>minima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veniam</a:t>
            </a:r>
            <a:r>
              <a:rPr lang="pt-BR" sz="1150" dirty="0">
                <a:solidFill>
                  <a:schemeClr val="tx1"/>
                </a:solidFill>
              </a:rPr>
              <a:t>, quis </a:t>
            </a:r>
            <a:r>
              <a:rPr lang="pt-BR" sz="1150" dirty="0" err="1">
                <a:solidFill>
                  <a:schemeClr val="tx1"/>
                </a:solidFill>
              </a:rPr>
              <a:t>nostrum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exercitationem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ullam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corporis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suscipit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laboriosam</a:t>
            </a:r>
            <a:r>
              <a:rPr lang="pt-BR" sz="1150" dirty="0">
                <a:solidFill>
                  <a:schemeClr val="tx1"/>
                </a:solidFill>
              </a:rPr>
              <a:t>, </a:t>
            </a:r>
            <a:r>
              <a:rPr lang="pt-BR" sz="1150" dirty="0" err="1">
                <a:solidFill>
                  <a:schemeClr val="tx1"/>
                </a:solidFill>
              </a:rPr>
              <a:t>nisi</a:t>
            </a:r>
            <a:r>
              <a:rPr lang="pt-BR" sz="1150" dirty="0">
                <a:solidFill>
                  <a:schemeClr val="tx1"/>
                </a:solidFill>
              </a:rPr>
              <a:t> ut </a:t>
            </a:r>
            <a:r>
              <a:rPr lang="pt-BR" sz="1150" dirty="0" err="1">
                <a:solidFill>
                  <a:schemeClr val="tx1"/>
                </a:solidFill>
              </a:rPr>
              <a:t>aliquid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ex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ea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commodi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consequatur</a:t>
            </a:r>
            <a:r>
              <a:rPr lang="pt-BR" sz="1150" dirty="0">
                <a:solidFill>
                  <a:schemeClr val="tx1"/>
                </a:solidFill>
              </a:rPr>
              <a:t>? Quis autem </a:t>
            </a:r>
            <a:r>
              <a:rPr lang="pt-BR" sz="1150" dirty="0" err="1">
                <a:solidFill>
                  <a:schemeClr val="tx1"/>
                </a:solidFill>
              </a:rPr>
              <a:t>vel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eum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iure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reprehenderit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qui</a:t>
            </a:r>
            <a:r>
              <a:rPr lang="pt-BR" sz="1150" dirty="0">
                <a:solidFill>
                  <a:schemeClr val="tx1"/>
                </a:solidFill>
              </a:rPr>
              <a:t> in </a:t>
            </a:r>
            <a:r>
              <a:rPr lang="pt-BR" sz="1150" dirty="0" err="1">
                <a:solidFill>
                  <a:schemeClr val="tx1"/>
                </a:solidFill>
              </a:rPr>
              <a:t>ea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voluptate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velit</a:t>
            </a:r>
            <a:r>
              <a:rPr lang="pt-BR" sz="1150" dirty="0">
                <a:solidFill>
                  <a:schemeClr val="tx1"/>
                </a:solidFill>
              </a:rPr>
              <a:t> esse </a:t>
            </a:r>
            <a:r>
              <a:rPr lang="pt-BR" sz="1150" dirty="0" err="1">
                <a:solidFill>
                  <a:schemeClr val="tx1"/>
                </a:solidFill>
              </a:rPr>
              <a:t>quam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nihil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molestiae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consequatur</a:t>
            </a:r>
            <a:r>
              <a:rPr lang="pt-BR" sz="1150" dirty="0">
                <a:solidFill>
                  <a:schemeClr val="tx1"/>
                </a:solidFill>
              </a:rPr>
              <a:t>, </a:t>
            </a:r>
            <a:r>
              <a:rPr lang="pt-BR" sz="1150" dirty="0" err="1">
                <a:solidFill>
                  <a:schemeClr val="tx1"/>
                </a:solidFill>
              </a:rPr>
              <a:t>vel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illum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qui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dolorem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eum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fugiat</a:t>
            </a:r>
            <a:r>
              <a:rPr lang="pt-BR" sz="1150" dirty="0">
                <a:solidFill>
                  <a:schemeClr val="tx1"/>
                </a:solidFill>
              </a:rPr>
              <a:t> quo </a:t>
            </a:r>
            <a:r>
              <a:rPr lang="pt-BR" sz="1150" dirty="0" err="1">
                <a:solidFill>
                  <a:schemeClr val="tx1"/>
                </a:solidFill>
              </a:rPr>
              <a:t>voluptas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nulla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pariatur</a:t>
            </a:r>
            <a:r>
              <a:rPr lang="pt-BR" sz="1150" dirty="0">
                <a:solidFill>
                  <a:schemeClr val="tx1"/>
                </a:solidFill>
              </a:rPr>
              <a:t>? At vero </a:t>
            </a:r>
            <a:r>
              <a:rPr lang="pt-BR" sz="1150" dirty="0" err="1">
                <a:solidFill>
                  <a:schemeClr val="tx1"/>
                </a:solidFill>
              </a:rPr>
              <a:t>eos</a:t>
            </a:r>
            <a:r>
              <a:rPr lang="pt-BR" sz="1150" dirty="0">
                <a:solidFill>
                  <a:schemeClr val="tx1"/>
                </a:solidFill>
              </a:rPr>
              <a:t> et </a:t>
            </a:r>
            <a:r>
              <a:rPr lang="pt-BR" sz="1150" dirty="0" err="1">
                <a:solidFill>
                  <a:schemeClr val="tx1"/>
                </a:solidFill>
              </a:rPr>
              <a:t>accusamus</a:t>
            </a:r>
            <a:r>
              <a:rPr lang="pt-BR" sz="1150" dirty="0">
                <a:solidFill>
                  <a:schemeClr val="tx1"/>
                </a:solidFill>
              </a:rPr>
              <a:t> et </a:t>
            </a:r>
            <a:r>
              <a:rPr lang="pt-BR" sz="1150" dirty="0" err="1">
                <a:solidFill>
                  <a:schemeClr val="tx1"/>
                </a:solidFill>
              </a:rPr>
              <a:t>iusto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odio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dignissimos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ducimus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qui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blanditiis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praesentium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voluptatum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deleniti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atque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corrupti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quos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dolores</a:t>
            </a:r>
            <a:r>
              <a:rPr lang="pt-BR" sz="1150" dirty="0">
                <a:solidFill>
                  <a:schemeClr val="tx1"/>
                </a:solidFill>
              </a:rPr>
              <a:t> et </a:t>
            </a:r>
            <a:r>
              <a:rPr lang="pt-BR" sz="1150" dirty="0" err="1">
                <a:solidFill>
                  <a:schemeClr val="tx1"/>
                </a:solidFill>
              </a:rPr>
              <a:t>quas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molestias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excepturi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sint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occaecati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cupiditate</a:t>
            </a:r>
            <a:r>
              <a:rPr lang="pt-BR" sz="1150" dirty="0">
                <a:solidFill>
                  <a:schemeClr val="tx1"/>
                </a:solidFill>
              </a:rPr>
              <a:t> non </a:t>
            </a:r>
            <a:r>
              <a:rPr lang="pt-BR" sz="1150" dirty="0" err="1">
                <a:solidFill>
                  <a:schemeClr val="tx1"/>
                </a:solidFill>
              </a:rPr>
              <a:t>provident</a:t>
            </a:r>
            <a:r>
              <a:rPr lang="pt-BR" sz="1150" dirty="0">
                <a:solidFill>
                  <a:schemeClr val="tx1"/>
                </a:solidFill>
              </a:rPr>
              <a:t>.</a:t>
            </a:r>
          </a:p>
          <a:p>
            <a:pPr marL="1058863"/>
            <a:endParaRPr lang="pt-BR" sz="1050" dirty="0">
              <a:solidFill>
                <a:schemeClr val="tx1"/>
              </a:solidFill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B46C527-8DB4-4C99-A0DE-B4103E25FF60}"/>
              </a:ext>
            </a:extLst>
          </p:cNvPr>
          <p:cNvSpPr/>
          <p:nvPr/>
        </p:nvSpPr>
        <p:spPr>
          <a:xfrm>
            <a:off x="6233008" y="2651102"/>
            <a:ext cx="521604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50" dirty="0" err="1">
                <a:solidFill>
                  <a:schemeClr val="tx1"/>
                </a:solidFill>
              </a:rPr>
              <a:t>Lorem</a:t>
            </a:r>
            <a:r>
              <a:rPr lang="pt-BR" sz="1150" dirty="0">
                <a:solidFill>
                  <a:schemeClr val="tx1"/>
                </a:solidFill>
              </a:rPr>
              <a:t> ipsum </a:t>
            </a:r>
            <a:r>
              <a:rPr lang="pt-BR" sz="1150" dirty="0" err="1">
                <a:solidFill>
                  <a:schemeClr val="tx1"/>
                </a:solidFill>
              </a:rPr>
              <a:t>dolor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sit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amet</a:t>
            </a:r>
            <a:r>
              <a:rPr lang="pt-BR" sz="1150" dirty="0">
                <a:solidFill>
                  <a:schemeClr val="tx1"/>
                </a:solidFill>
              </a:rPr>
              <a:t>, </a:t>
            </a:r>
            <a:r>
              <a:rPr lang="pt-BR" sz="1150" dirty="0" err="1">
                <a:solidFill>
                  <a:schemeClr val="tx1"/>
                </a:solidFill>
              </a:rPr>
              <a:t>consectetur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adipisicing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elit</a:t>
            </a:r>
            <a:r>
              <a:rPr lang="pt-BR" sz="1150" dirty="0">
                <a:solidFill>
                  <a:schemeClr val="tx1"/>
                </a:solidFill>
              </a:rPr>
              <a:t>, </a:t>
            </a:r>
            <a:r>
              <a:rPr lang="pt-BR" sz="1150" dirty="0" err="1">
                <a:solidFill>
                  <a:schemeClr val="tx1"/>
                </a:solidFill>
              </a:rPr>
              <a:t>sed</a:t>
            </a:r>
            <a:r>
              <a:rPr lang="pt-BR" sz="1150" dirty="0">
                <a:solidFill>
                  <a:schemeClr val="tx1"/>
                </a:solidFill>
              </a:rPr>
              <a:t> do </a:t>
            </a:r>
            <a:r>
              <a:rPr lang="pt-BR" sz="1150" dirty="0" err="1">
                <a:solidFill>
                  <a:schemeClr val="tx1"/>
                </a:solidFill>
              </a:rPr>
              <a:t>eiusmod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tempor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incididunt</a:t>
            </a:r>
            <a:r>
              <a:rPr lang="pt-BR" sz="1150" dirty="0">
                <a:solidFill>
                  <a:schemeClr val="tx1"/>
                </a:solidFill>
              </a:rPr>
              <a:t> ut labore et </a:t>
            </a:r>
            <a:r>
              <a:rPr lang="pt-BR" sz="1150" dirty="0" err="1">
                <a:solidFill>
                  <a:schemeClr val="tx1"/>
                </a:solidFill>
              </a:rPr>
              <a:t>dolore</a:t>
            </a:r>
            <a:r>
              <a:rPr lang="pt-BR" sz="1150" dirty="0">
                <a:solidFill>
                  <a:schemeClr val="tx1"/>
                </a:solidFill>
              </a:rPr>
              <a:t> magna </a:t>
            </a:r>
            <a:r>
              <a:rPr lang="pt-BR" sz="1150" dirty="0" err="1">
                <a:solidFill>
                  <a:schemeClr val="tx1"/>
                </a:solidFill>
              </a:rPr>
              <a:t>aliqua</a:t>
            </a:r>
            <a:r>
              <a:rPr lang="pt-BR" sz="1150" dirty="0">
                <a:solidFill>
                  <a:schemeClr val="tx1"/>
                </a:solidFill>
              </a:rPr>
              <a:t>. Ut </a:t>
            </a:r>
            <a:r>
              <a:rPr lang="pt-BR" sz="1150" dirty="0" err="1">
                <a:solidFill>
                  <a:schemeClr val="tx1"/>
                </a:solidFill>
              </a:rPr>
              <a:t>enim</a:t>
            </a:r>
            <a:r>
              <a:rPr lang="pt-BR" sz="1150" dirty="0">
                <a:solidFill>
                  <a:schemeClr val="tx1"/>
                </a:solidFill>
              </a:rPr>
              <a:t> ad </a:t>
            </a:r>
            <a:r>
              <a:rPr lang="pt-BR" sz="1150" dirty="0" err="1">
                <a:solidFill>
                  <a:schemeClr val="tx1"/>
                </a:solidFill>
              </a:rPr>
              <a:t>minim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veniam</a:t>
            </a:r>
            <a:r>
              <a:rPr lang="pt-BR" sz="1150" dirty="0">
                <a:solidFill>
                  <a:schemeClr val="tx1"/>
                </a:solidFill>
              </a:rPr>
              <a:t>, quis </a:t>
            </a:r>
            <a:r>
              <a:rPr lang="pt-BR" sz="1150" dirty="0" err="1">
                <a:solidFill>
                  <a:schemeClr val="tx1"/>
                </a:solidFill>
              </a:rPr>
              <a:t>nostrud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exercitation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ullamco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laboris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nisi</a:t>
            </a:r>
            <a:r>
              <a:rPr lang="pt-BR" sz="1150" dirty="0">
                <a:solidFill>
                  <a:schemeClr val="tx1"/>
                </a:solidFill>
              </a:rPr>
              <a:t> ut </a:t>
            </a:r>
            <a:r>
              <a:rPr lang="pt-BR" sz="1150" dirty="0" err="1">
                <a:solidFill>
                  <a:schemeClr val="tx1"/>
                </a:solidFill>
              </a:rPr>
              <a:t>aliquip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ex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ea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commodo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consequat</a:t>
            </a:r>
            <a:r>
              <a:rPr lang="pt-BR" sz="1150" dirty="0">
                <a:solidFill>
                  <a:schemeClr val="tx1"/>
                </a:solidFill>
              </a:rPr>
              <a:t>. </a:t>
            </a:r>
            <a:r>
              <a:rPr lang="pt-BR" sz="1150" dirty="0" err="1">
                <a:solidFill>
                  <a:schemeClr val="tx1"/>
                </a:solidFill>
              </a:rPr>
              <a:t>Duis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aute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irure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dolor</a:t>
            </a:r>
            <a:r>
              <a:rPr lang="pt-BR" sz="1150" dirty="0">
                <a:solidFill>
                  <a:schemeClr val="tx1"/>
                </a:solidFill>
              </a:rPr>
              <a:t> in </a:t>
            </a:r>
            <a:r>
              <a:rPr lang="pt-BR" sz="1150" dirty="0" err="1">
                <a:solidFill>
                  <a:schemeClr val="tx1"/>
                </a:solidFill>
              </a:rPr>
              <a:t>reprehenderit</a:t>
            </a:r>
            <a:r>
              <a:rPr lang="pt-BR" sz="1150" dirty="0">
                <a:solidFill>
                  <a:schemeClr val="tx1"/>
                </a:solidFill>
              </a:rPr>
              <a:t> in </a:t>
            </a:r>
            <a:r>
              <a:rPr lang="pt-BR" sz="1150" dirty="0" err="1">
                <a:solidFill>
                  <a:schemeClr val="tx1"/>
                </a:solidFill>
              </a:rPr>
              <a:t>voluptate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velit</a:t>
            </a:r>
            <a:r>
              <a:rPr lang="pt-BR" sz="1150" dirty="0">
                <a:solidFill>
                  <a:schemeClr val="tx1"/>
                </a:solidFill>
              </a:rPr>
              <a:t> esse </a:t>
            </a:r>
            <a:r>
              <a:rPr lang="pt-BR" sz="1150" dirty="0" err="1">
                <a:solidFill>
                  <a:schemeClr val="tx1"/>
                </a:solidFill>
              </a:rPr>
              <a:t>cillum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dolore</a:t>
            </a:r>
            <a:r>
              <a:rPr lang="pt-BR" sz="1150" dirty="0">
                <a:solidFill>
                  <a:schemeClr val="tx1"/>
                </a:solidFill>
              </a:rPr>
              <a:t> eu </a:t>
            </a:r>
            <a:r>
              <a:rPr lang="pt-BR" sz="1150" dirty="0" err="1">
                <a:solidFill>
                  <a:schemeClr val="tx1"/>
                </a:solidFill>
              </a:rPr>
              <a:t>fugiat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nulla</a:t>
            </a:r>
            <a:r>
              <a:rPr lang="pt-BR" sz="1150" dirty="0">
                <a:solidFill>
                  <a:schemeClr val="tx1"/>
                </a:solidFill>
              </a:rPr>
              <a:t> </a:t>
            </a:r>
            <a:r>
              <a:rPr lang="pt-BR" sz="1150" dirty="0" err="1">
                <a:solidFill>
                  <a:schemeClr val="tx1"/>
                </a:solidFill>
              </a:rPr>
              <a:t>pariatur</a:t>
            </a:r>
            <a:r>
              <a:rPr lang="pt-BR" sz="1150" dirty="0">
                <a:solidFill>
                  <a:schemeClr val="tx1"/>
                </a:solidFill>
              </a:rPr>
              <a:t>.</a:t>
            </a:r>
          </a:p>
          <a:p>
            <a:pPr marL="1058863"/>
            <a:endParaRPr lang="pt-BR" sz="1050" dirty="0">
              <a:solidFill>
                <a:schemeClr val="tx1"/>
              </a:solidFill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C8B81E6F-820C-4391-A1B0-04686284DE2E}"/>
              </a:ext>
            </a:extLst>
          </p:cNvPr>
          <p:cNvSpPr/>
          <p:nvPr/>
        </p:nvSpPr>
        <p:spPr>
          <a:xfrm>
            <a:off x="6347308" y="3761301"/>
            <a:ext cx="5101743" cy="2525200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18868DD-1FD1-4B76-B452-3CDD15017DBD}"/>
              </a:ext>
            </a:extLst>
          </p:cNvPr>
          <p:cNvSpPr txBox="1"/>
          <p:nvPr/>
        </p:nvSpPr>
        <p:spPr>
          <a:xfrm>
            <a:off x="7608266" y="4888468"/>
            <a:ext cx="2958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2">
                    <a:lumMod val="90000"/>
                  </a:schemeClr>
                </a:solidFill>
              </a:rPr>
              <a:t>Adicione uma imagem aqui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F40F5BB-68FD-4386-90BD-99BA79561FDB}"/>
              </a:ext>
            </a:extLst>
          </p:cNvPr>
          <p:cNvSpPr txBox="1"/>
          <p:nvPr/>
        </p:nvSpPr>
        <p:spPr>
          <a:xfrm>
            <a:off x="6345479" y="6352656"/>
            <a:ext cx="47339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dirty="0"/>
              <a:t>Legenda da foto</a:t>
            </a:r>
          </a:p>
        </p:txBody>
      </p:sp>
    </p:spTree>
    <p:extLst>
      <p:ext uri="{BB962C8B-B14F-4D97-AF65-F5344CB8AC3E}">
        <p14:creationId xmlns:p14="http://schemas.microsoft.com/office/powerpoint/2010/main" val="3800476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...</dc:creator>
  <cp:lastModifiedBy>Gabriela ...</cp:lastModifiedBy>
  <cp:revision>3</cp:revision>
  <dcterms:created xsi:type="dcterms:W3CDTF">2019-09-03T23:20:45Z</dcterms:created>
  <dcterms:modified xsi:type="dcterms:W3CDTF">2019-09-03T23:44:57Z</dcterms:modified>
</cp:coreProperties>
</file>