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8803600" cy="43180000"/>
  <p:notesSz cx="6858000" cy="9144000"/>
  <p:embeddedFontLst>
    <p:embeddedFont>
      <p:font typeface="Arial" panose="020B0604020202020204" pitchFamily="34" charset="0"/>
      <p:regular r:id="rId3"/>
    </p:embeddedFont>
    <p:embeddedFont>
      <p:font typeface="Arial Bold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League Spartan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2148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781" y="38552499"/>
            <a:ext cx="28870381" cy="4627501"/>
          </a:xfrm>
          <a:custGeom>
            <a:avLst/>
            <a:gdLst/>
            <a:ahLst/>
            <a:cxnLst/>
            <a:rect l="l" t="t" r="r" b="b"/>
            <a:pathLst>
              <a:path w="33048960" h="6832659">
                <a:moveTo>
                  <a:pt x="0" y="0"/>
                </a:moveTo>
                <a:lnTo>
                  <a:pt x="33048960" y="0"/>
                </a:lnTo>
                <a:lnTo>
                  <a:pt x="33048960" y="6832659"/>
                </a:lnTo>
                <a:lnTo>
                  <a:pt x="0" y="68326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4752584" y="19224308"/>
            <a:ext cx="33892779" cy="29500840"/>
            <a:chOff x="0" y="0"/>
            <a:chExt cx="45190372" cy="393344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190411" cy="39334439"/>
            </a:xfrm>
            <a:custGeom>
              <a:avLst/>
              <a:gdLst/>
              <a:ahLst/>
              <a:cxnLst/>
              <a:rect l="l" t="t" r="r" b="b"/>
              <a:pathLst>
                <a:path w="45190411" h="39334439">
                  <a:moveTo>
                    <a:pt x="0" y="0"/>
                  </a:moveTo>
                  <a:lnTo>
                    <a:pt x="45190411" y="0"/>
                  </a:lnTo>
                  <a:lnTo>
                    <a:pt x="45190411" y="39334439"/>
                  </a:lnTo>
                  <a:lnTo>
                    <a:pt x="0" y="393344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"/>
              </a:blip>
              <a:stretch>
                <a:fillRect l="-3" r="-3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025272" y="9225277"/>
            <a:ext cx="24749455" cy="24749455"/>
            <a:chOff x="0" y="0"/>
            <a:chExt cx="32999274" cy="329992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999300" cy="32999300"/>
            </a:xfrm>
            <a:custGeom>
              <a:avLst/>
              <a:gdLst/>
              <a:ahLst/>
              <a:cxnLst/>
              <a:rect l="l" t="t" r="r" b="b"/>
              <a:pathLst>
                <a:path w="32999300" h="32999300">
                  <a:moveTo>
                    <a:pt x="0" y="0"/>
                  </a:moveTo>
                  <a:lnTo>
                    <a:pt x="32999300" y="0"/>
                  </a:lnTo>
                  <a:lnTo>
                    <a:pt x="32999300" y="32999300"/>
                  </a:lnTo>
                  <a:lnTo>
                    <a:pt x="0" y="32999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000"/>
              </a:blip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0" y="-729129"/>
            <a:ext cx="28870381" cy="6538103"/>
          </a:xfrm>
          <a:custGeom>
            <a:avLst/>
            <a:gdLst/>
            <a:ahLst/>
            <a:cxnLst/>
            <a:rect l="l" t="t" r="r" b="b"/>
            <a:pathLst>
              <a:path w="31624219" h="6538103">
                <a:moveTo>
                  <a:pt x="0" y="0"/>
                </a:moveTo>
                <a:lnTo>
                  <a:pt x="31624219" y="0"/>
                </a:lnTo>
                <a:lnTo>
                  <a:pt x="31624219" y="6538103"/>
                </a:lnTo>
                <a:lnTo>
                  <a:pt x="0" y="6538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66781" y="85405"/>
            <a:ext cx="28937161" cy="5336676"/>
          </a:xfrm>
          <a:custGeom>
            <a:avLst/>
            <a:gdLst/>
            <a:ahLst/>
            <a:cxnLst/>
            <a:rect l="l" t="t" r="r" b="b"/>
            <a:pathLst>
              <a:path w="28870380" h="5548062">
                <a:moveTo>
                  <a:pt x="0" y="0"/>
                </a:moveTo>
                <a:lnTo>
                  <a:pt x="28870380" y="0"/>
                </a:lnTo>
                <a:lnTo>
                  <a:pt x="28870380" y="5548062"/>
                </a:lnTo>
                <a:lnTo>
                  <a:pt x="0" y="5548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8452" t="-16676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Freeform 9"/>
          <p:cNvSpPr/>
          <p:nvPr/>
        </p:nvSpPr>
        <p:spPr>
          <a:xfrm>
            <a:off x="605904" y="10614679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8"/>
                </a:lnTo>
                <a:lnTo>
                  <a:pt x="0" y="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3608176" y="10388600"/>
            <a:ext cx="45719" cy="28543923"/>
            <a:chOff x="0" y="0"/>
            <a:chExt cx="50800" cy="388877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800" cy="38887781"/>
            </a:xfrm>
            <a:custGeom>
              <a:avLst/>
              <a:gdLst/>
              <a:ahLst/>
              <a:cxnLst/>
              <a:rect l="l" t="t" r="r" b="b"/>
              <a:pathLst>
                <a:path w="50800" h="38887781">
                  <a:moveTo>
                    <a:pt x="0" y="0"/>
                  </a:moveTo>
                  <a:lnTo>
                    <a:pt x="50800" y="38887781"/>
                  </a:lnTo>
                </a:path>
              </a:pathLst>
            </a:custGeom>
            <a:blipFill>
              <a:blip r:embed="rId10">
                <a:alphaModFix amt="0"/>
              </a:blip>
              <a:stretch>
                <a:fillRect l="-98167185" r="-98167185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id="12" name="Freeform 12"/>
          <p:cNvSpPr/>
          <p:nvPr/>
        </p:nvSpPr>
        <p:spPr>
          <a:xfrm>
            <a:off x="-66781" y="38939392"/>
            <a:ext cx="28870381" cy="4231663"/>
          </a:xfrm>
          <a:custGeom>
            <a:avLst/>
            <a:gdLst/>
            <a:ahLst/>
            <a:cxnLst/>
            <a:rect l="l" t="t" r="r" b="b"/>
            <a:pathLst>
              <a:path w="32082480" h="6632845">
                <a:moveTo>
                  <a:pt x="0" y="0"/>
                </a:moveTo>
                <a:lnTo>
                  <a:pt x="32082480" y="0"/>
                </a:lnTo>
                <a:lnTo>
                  <a:pt x="32082480" y="6632845"/>
                </a:lnTo>
                <a:lnTo>
                  <a:pt x="0" y="6632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7" name="Group 17"/>
          <p:cNvGrpSpPr/>
          <p:nvPr/>
        </p:nvGrpSpPr>
        <p:grpSpPr>
          <a:xfrm>
            <a:off x="9209101" y="40508354"/>
            <a:ext cx="2329415" cy="1867597"/>
            <a:chOff x="0" y="0"/>
            <a:chExt cx="4069258" cy="333043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9207" cy="3330448"/>
            </a:xfrm>
            <a:custGeom>
              <a:avLst/>
              <a:gdLst/>
              <a:ahLst/>
              <a:cxnLst/>
              <a:rect l="l" t="t" r="r" b="b"/>
              <a:pathLst>
                <a:path w="4069207" h="3330448">
                  <a:moveTo>
                    <a:pt x="0" y="0"/>
                  </a:moveTo>
                  <a:lnTo>
                    <a:pt x="4069207" y="0"/>
                  </a:lnTo>
                  <a:lnTo>
                    <a:pt x="4069207" y="3330448"/>
                  </a:lnTo>
                  <a:lnTo>
                    <a:pt x="0" y="3330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33" r="-1" b="-32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7009896" y="40583266"/>
            <a:ext cx="1385944" cy="1867605"/>
            <a:chOff x="0" y="0"/>
            <a:chExt cx="2732392" cy="39830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32405" cy="3982974"/>
            </a:xfrm>
            <a:custGeom>
              <a:avLst/>
              <a:gdLst/>
              <a:ahLst/>
              <a:cxnLst/>
              <a:rect l="l" t="t" r="r" b="b"/>
              <a:pathLst>
                <a:path w="2732405" h="3982974">
                  <a:moveTo>
                    <a:pt x="0" y="0"/>
                  </a:moveTo>
                  <a:lnTo>
                    <a:pt x="2732405" y="0"/>
                  </a:lnTo>
                  <a:lnTo>
                    <a:pt x="2732405" y="3982974"/>
                  </a:lnTo>
                  <a:lnTo>
                    <a:pt x="0" y="3982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51" b="-53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4328306" y="40583266"/>
            <a:ext cx="1595120" cy="1693511"/>
            <a:chOff x="0" y="0"/>
            <a:chExt cx="3161830" cy="333043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161792" cy="3330448"/>
            </a:xfrm>
            <a:custGeom>
              <a:avLst/>
              <a:gdLst/>
              <a:ahLst/>
              <a:cxnLst/>
              <a:rect l="l" t="t" r="r" b="b"/>
              <a:pathLst>
                <a:path w="3161792" h="3330448">
                  <a:moveTo>
                    <a:pt x="0" y="0"/>
                  </a:moveTo>
                  <a:lnTo>
                    <a:pt x="3161792" y="0"/>
                  </a:lnTo>
                  <a:lnTo>
                    <a:pt x="3161792" y="3330448"/>
                  </a:lnTo>
                  <a:lnTo>
                    <a:pt x="0" y="3330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11" r="-12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1221489" y="22959593"/>
            <a:ext cx="1188605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RESULTADOS E DISCUSSÕES</a:t>
            </a:r>
          </a:p>
        </p:txBody>
      </p:sp>
      <p:sp>
        <p:nvSpPr>
          <p:cNvPr id="24" name="Freeform 24"/>
          <p:cNvSpPr/>
          <p:nvPr/>
        </p:nvSpPr>
        <p:spPr>
          <a:xfrm>
            <a:off x="605904" y="16491880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8"/>
                </a:lnTo>
                <a:lnTo>
                  <a:pt x="0" y="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05904" y="23300265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7"/>
                </a:lnTo>
                <a:lnTo>
                  <a:pt x="0" y="5188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4335208" y="26547785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7"/>
                </a:lnTo>
                <a:lnTo>
                  <a:pt x="0" y="5188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327934" y="32786545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8"/>
                </a:lnTo>
                <a:lnTo>
                  <a:pt x="0" y="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327934" y="36311576"/>
            <a:ext cx="505768" cy="518808"/>
          </a:xfrm>
          <a:custGeom>
            <a:avLst/>
            <a:gdLst/>
            <a:ahLst/>
            <a:cxnLst/>
            <a:rect l="l" t="t" r="r" b="b"/>
            <a:pathLst>
              <a:path w="505768" h="518808">
                <a:moveTo>
                  <a:pt x="0" y="0"/>
                </a:moveTo>
                <a:lnTo>
                  <a:pt x="505768" y="0"/>
                </a:lnTo>
                <a:lnTo>
                  <a:pt x="505768" y="518808"/>
                </a:lnTo>
                <a:lnTo>
                  <a:pt x="0" y="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55" r="-357"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1262047" y="39778410"/>
            <a:ext cx="7245912" cy="4080642"/>
            <a:chOff x="0" y="0"/>
            <a:chExt cx="12395048" cy="69779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395073" cy="6977888"/>
            </a:xfrm>
            <a:custGeom>
              <a:avLst/>
              <a:gdLst/>
              <a:ahLst/>
              <a:cxnLst/>
              <a:rect l="l" t="t" r="r" b="b"/>
              <a:pathLst>
                <a:path w="12395073" h="6977888">
                  <a:moveTo>
                    <a:pt x="0" y="0"/>
                  </a:moveTo>
                  <a:lnTo>
                    <a:pt x="12395073" y="0"/>
                  </a:lnTo>
                  <a:lnTo>
                    <a:pt x="12395073" y="6977888"/>
                  </a:lnTo>
                  <a:lnTo>
                    <a:pt x="0" y="69778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9657106" y="37148621"/>
            <a:ext cx="7979153" cy="8350177"/>
            <a:chOff x="0" y="0"/>
            <a:chExt cx="15001634" cy="1500163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5001621" cy="15001621"/>
            </a:xfrm>
            <a:custGeom>
              <a:avLst/>
              <a:gdLst/>
              <a:ahLst/>
              <a:cxnLst/>
              <a:rect l="l" t="t" r="r" b="b"/>
              <a:pathLst>
                <a:path w="15001621" h="15001621">
                  <a:moveTo>
                    <a:pt x="0" y="0"/>
                  </a:moveTo>
                  <a:lnTo>
                    <a:pt x="15001621" y="0"/>
                  </a:lnTo>
                  <a:lnTo>
                    <a:pt x="15001621" y="15001621"/>
                  </a:lnTo>
                  <a:lnTo>
                    <a:pt x="0" y="15001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</p:grpSp>
      <p:grpSp>
        <p:nvGrpSpPr>
          <p:cNvPr id="33" name="Group 33"/>
          <p:cNvGrpSpPr/>
          <p:nvPr/>
        </p:nvGrpSpPr>
        <p:grpSpPr>
          <a:xfrm>
            <a:off x="2025272" y="554606"/>
            <a:ext cx="4163256" cy="4163256"/>
            <a:chOff x="0" y="0"/>
            <a:chExt cx="6418859" cy="641885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418834" cy="6418834"/>
            </a:xfrm>
            <a:custGeom>
              <a:avLst/>
              <a:gdLst/>
              <a:ahLst/>
              <a:cxnLst/>
              <a:rect l="l" t="t" r="r" b="b"/>
              <a:pathLst>
                <a:path w="6418834" h="6418834">
                  <a:moveTo>
                    <a:pt x="0" y="0"/>
                  </a:moveTo>
                  <a:lnTo>
                    <a:pt x="6418834" y="0"/>
                  </a:lnTo>
                  <a:lnTo>
                    <a:pt x="6418834" y="6418834"/>
                  </a:lnTo>
                  <a:lnTo>
                    <a:pt x="0" y="6418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</p:grpSp>
      <p:sp>
        <p:nvSpPr>
          <p:cNvPr id="35" name="TextBox 35"/>
          <p:cNvSpPr txBox="1"/>
          <p:nvPr/>
        </p:nvSpPr>
        <p:spPr>
          <a:xfrm>
            <a:off x="4382657" y="8463267"/>
            <a:ext cx="20396321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8"/>
              </a:lnSpc>
            </a:pPr>
            <a:r>
              <a:rPr lang="en-US"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Instituição; unidade acadêmica; endereço eletrônico (Arial; regular; tamanho 45)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05904" y="17342301"/>
            <a:ext cx="12257237" cy="147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da METODOLOGIA</a:t>
            </a:r>
          </a:p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872720" y="998893"/>
            <a:ext cx="20902008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dirty="0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</a:t>
            </a:r>
            <a:r>
              <a:rPr lang="en-US" sz="6999" dirty="0" err="1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Seminário</a:t>
            </a:r>
            <a:r>
              <a:rPr lang="en-US" sz="6999" dirty="0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</a:t>
            </a:r>
            <a:r>
              <a:rPr lang="en-US" sz="6999" dirty="0" err="1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Gestão</a:t>
            </a:r>
            <a:r>
              <a:rPr lang="en-US" sz="6999" dirty="0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</a:t>
            </a:r>
            <a:r>
              <a:rPr lang="en-US" sz="6999" dirty="0" err="1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Tecnologia</a:t>
            </a:r>
            <a:r>
              <a:rPr lang="en-US" sz="6999" dirty="0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e </a:t>
            </a:r>
            <a:r>
              <a:rPr lang="en-US" sz="6999" dirty="0" err="1">
                <a:solidFill>
                  <a:srgbClr val="325B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Inovação</a:t>
            </a:r>
            <a:endParaRPr lang="en-US" sz="6999" dirty="0">
              <a:solidFill>
                <a:srgbClr val="325B3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316003" y="10288772"/>
            <a:ext cx="5654872" cy="983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INTRODUÇÃO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21489" y="16151209"/>
            <a:ext cx="652748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METODOLOGIA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5106345" y="26202999"/>
            <a:ext cx="5923844" cy="983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CONCLUSÕES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087324" y="32508549"/>
            <a:ext cx="6940764" cy="983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60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REFERÊNCIAS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015543" y="35970905"/>
            <a:ext cx="8055137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AGRADECIMENTOS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5904" y="11425190"/>
            <a:ext cx="12257237" cy="147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da INTRODUÇÃO</a:t>
            </a:r>
          </a:p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285920" y="6101096"/>
            <a:ext cx="14228159" cy="113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8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TÍTULO (Arial; Negrito; tamanho 65)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254860" y="7288520"/>
            <a:ext cx="12336085" cy="1098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8"/>
              </a:lnSpc>
            </a:pPr>
            <a:r>
              <a:rPr lang="en-US" sz="5498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Autores (Arial, Negrito; tamanho 55)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480343" y="3545243"/>
            <a:ext cx="19866169" cy="138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258AD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23 à 24 de Setembro</a:t>
            </a:r>
          </a:p>
          <a:p>
            <a:pPr algn="ctr">
              <a:lnSpc>
                <a:spcPts val="5600"/>
              </a:lnSpc>
            </a:pPr>
            <a:r>
              <a:rPr lang="en-US" sz="39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Câmara de Vereadores - Centro - Caçador - SC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05904" y="23981712"/>
            <a:ext cx="12526023" cy="149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dos RESULTADOS E DISCUSSÕES</a:t>
            </a:r>
          </a:p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4400000" y="27419017"/>
            <a:ext cx="13872610" cy="147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da CONCLUSÃO</a:t>
            </a:r>
          </a:p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4400000" y="33638728"/>
            <a:ext cx="13872610" cy="147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das REFERÊNCIAS</a:t>
            </a:r>
          </a:p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327934" y="37180371"/>
            <a:ext cx="13944667" cy="147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de AGRADECIMENTOS</a:t>
            </a:r>
          </a:p>
          <a:p>
            <a:pPr algn="l">
              <a:lnSpc>
                <a:spcPts val="5598"/>
              </a:lnSpc>
            </a:pPr>
            <a:r>
              <a:rPr lang="en-US" sz="39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Arial; Tamanho: 40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05904" y="36951980"/>
            <a:ext cx="12257237" cy="169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Tabela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1 - </a:t>
            </a: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tabela</a:t>
            </a: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</a:p>
          <a:p>
            <a:pPr algn="l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4327934" y="19149327"/>
            <a:ext cx="12257237" cy="168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1 - </a:t>
            </a: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Figura</a:t>
            </a: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480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Silva (2010).</a:t>
            </a:r>
          </a:p>
          <a:p>
            <a:pPr algn="l">
              <a:lnSpc>
                <a:spcPts val="4480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118409" y="40308420"/>
            <a:ext cx="2740866" cy="652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Organização</a:t>
            </a: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8925588" y="40308420"/>
            <a:ext cx="2740866" cy="652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Apoio</a:t>
            </a: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:</a:t>
            </a:r>
          </a:p>
        </p:txBody>
      </p:sp>
      <p:sp>
        <p:nvSpPr>
          <p:cNvPr id="55" name="Freeform 19">
            <a:extLst>
              <a:ext uri="{FF2B5EF4-FFF2-40B4-BE49-F238E27FC236}">
                <a16:creationId xmlns:a16="http://schemas.microsoft.com/office/drawing/2014/main" id="{B5C58A6E-3761-4164-9F9E-B8D1B3B82E98}"/>
              </a:ext>
            </a:extLst>
          </p:cNvPr>
          <p:cNvSpPr/>
          <p:nvPr/>
        </p:nvSpPr>
        <p:spPr>
          <a:xfrm>
            <a:off x="14327937" y="10874080"/>
            <a:ext cx="13944670" cy="8176826"/>
          </a:xfrm>
          <a:custGeom>
            <a:avLst/>
            <a:gdLst/>
            <a:ahLst/>
            <a:cxnLst/>
            <a:rect l="l" t="t" r="r" b="b"/>
            <a:pathLst>
              <a:path w="13944670" h="8176826">
                <a:moveTo>
                  <a:pt x="0" y="0"/>
                </a:moveTo>
                <a:lnTo>
                  <a:pt x="13944671" y="0"/>
                </a:lnTo>
                <a:lnTo>
                  <a:pt x="13944671" y="8176826"/>
                </a:lnTo>
                <a:lnTo>
                  <a:pt x="0" y="817682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28539" t="-7506" r="-2043" b="-2180"/>
            </a:stretch>
          </a:blipFill>
        </p:spPr>
      </p:sp>
      <p:sp>
        <p:nvSpPr>
          <p:cNvPr id="56" name="Freeform 18">
            <a:extLst>
              <a:ext uri="{FF2B5EF4-FFF2-40B4-BE49-F238E27FC236}">
                <a16:creationId xmlns:a16="http://schemas.microsoft.com/office/drawing/2014/main" id="{E32703DB-AE01-4A28-B9A7-A5BBD412FC29}"/>
              </a:ext>
            </a:extLst>
          </p:cNvPr>
          <p:cNvSpPr/>
          <p:nvPr/>
        </p:nvSpPr>
        <p:spPr>
          <a:xfrm>
            <a:off x="351717" y="31572200"/>
            <a:ext cx="12820750" cy="5297470"/>
          </a:xfrm>
          <a:custGeom>
            <a:avLst/>
            <a:gdLst/>
            <a:ahLst/>
            <a:cxnLst/>
            <a:rect l="l" t="t" r="r" b="b"/>
            <a:pathLst>
              <a:path w="12820750" h="5297470">
                <a:moveTo>
                  <a:pt x="0" y="0"/>
                </a:moveTo>
                <a:lnTo>
                  <a:pt x="12820750" y="0"/>
                </a:lnTo>
                <a:lnTo>
                  <a:pt x="12820750" y="5297470"/>
                </a:lnTo>
                <a:lnTo>
                  <a:pt x="0" y="529747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r="-24738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153</Words>
  <Application>Microsoft Office PowerPoint</Application>
  <PresentationFormat>Personalizar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League Spartan</vt:lpstr>
      <vt:lpstr>Arial Bold</vt:lpstr>
      <vt:lpstr>Calibri</vt:lpstr>
      <vt:lpstr>Arial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 do seu parágrafo.pptx</dc:title>
  <dc:creator>Colaborador</dc:creator>
  <cp:lastModifiedBy>Colaborador</cp:lastModifiedBy>
  <cp:revision>5</cp:revision>
  <dcterms:created xsi:type="dcterms:W3CDTF">2006-08-16T00:00:00Z</dcterms:created>
  <dcterms:modified xsi:type="dcterms:W3CDTF">2026-07-08T14:25:26Z</dcterms:modified>
  <dc:identifier>DAHOzWFRM7Q</dc:identifier>
</cp:coreProperties>
</file>