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6987500" cy="36004500"/>
  <p:notesSz cx="6858000" cy="9144000"/>
  <p:embeddedFontLst>
    <p:embeddedFont>
      <p:font typeface="Arial MT Pro Bold" charset="1" panose="020B0802020202020204"/>
      <p:regular r:id="rId7"/>
    </p:embeddedFont>
    <p:embeddedFont>
      <p:font typeface="Arial MT Pro" charset="1" panose="020B0502020202020204"/>
      <p:regular r:id="rId8"/>
    </p:embeddedFont>
    <p:embeddedFont>
      <p:font typeface="League Spartan" charset="1" panose="00000800000000000000"/>
      <p:regular r:id="rId9"/>
    </p:embeddedFont>
    <p:embeddedFont>
      <p:font typeface="Arial Bold" charset="1" panose="020B0704020202020204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jpe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D76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841" y="2"/>
            <a:ext cx="26977534" cy="36004500"/>
            <a:chOff x="0" y="0"/>
            <a:chExt cx="35970045" cy="4800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5970083" cy="48006000"/>
            </a:xfrm>
            <a:custGeom>
              <a:avLst/>
              <a:gdLst/>
              <a:ahLst/>
              <a:cxnLst/>
              <a:rect r="r" b="b" t="t" l="l"/>
              <a:pathLst>
                <a:path h="48006000" w="35970083">
                  <a:moveTo>
                    <a:pt x="0" y="0"/>
                  </a:moveTo>
                  <a:lnTo>
                    <a:pt x="35970083" y="0"/>
                  </a:lnTo>
                  <a:lnTo>
                    <a:pt x="35970083" y="48006000"/>
                  </a:lnTo>
                  <a:lnTo>
                    <a:pt x="0" y="4800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4000"/>
              </a:blip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658035" y="4933579"/>
            <a:ext cx="25770926" cy="30804307"/>
          </a:xfrm>
          <a:custGeom>
            <a:avLst/>
            <a:gdLst/>
            <a:ahLst/>
            <a:cxnLst/>
            <a:rect r="r" b="b" t="t" l="l"/>
            <a:pathLst>
              <a:path h="30804307" w="25770926">
                <a:moveTo>
                  <a:pt x="0" y="0"/>
                </a:moveTo>
                <a:lnTo>
                  <a:pt x="25770925" y="0"/>
                </a:lnTo>
                <a:lnTo>
                  <a:pt x="25770925" y="30804307"/>
                </a:lnTo>
                <a:lnTo>
                  <a:pt x="0" y="308043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4187154" y="9218670"/>
            <a:ext cx="11750897" cy="3687928"/>
            <a:chOff x="0" y="0"/>
            <a:chExt cx="15667863" cy="4917237"/>
          </a:xfrm>
        </p:grpSpPr>
        <p:sp>
          <p:nvSpPr>
            <p:cNvPr name="Freeform 6" id="6" descr="https://ars.els-cdn.com/content/image/1-s2.0-S0254058420300560-gr1.jpg"/>
            <p:cNvSpPr/>
            <p:nvPr/>
          </p:nvSpPr>
          <p:spPr>
            <a:xfrm flipH="false" flipV="false" rot="0">
              <a:off x="0" y="0"/>
              <a:ext cx="15667862" cy="4917186"/>
            </a:xfrm>
            <a:custGeom>
              <a:avLst/>
              <a:gdLst/>
              <a:ahLst/>
              <a:cxnLst/>
              <a:rect r="r" b="b" t="t" l="l"/>
              <a:pathLst>
                <a:path h="4917186" w="15667862">
                  <a:moveTo>
                    <a:pt x="0" y="0"/>
                  </a:moveTo>
                  <a:lnTo>
                    <a:pt x="15667862" y="0"/>
                  </a:lnTo>
                  <a:lnTo>
                    <a:pt x="15667862" y="4917186"/>
                  </a:lnTo>
                  <a:lnTo>
                    <a:pt x="0" y="49171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05" t="0" r="-3847" b="-3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907866" y="25725168"/>
            <a:ext cx="11319205" cy="6287862"/>
            <a:chOff x="0" y="0"/>
            <a:chExt cx="15092274" cy="8383816"/>
          </a:xfrm>
        </p:grpSpPr>
        <p:sp>
          <p:nvSpPr>
            <p:cNvPr name="Freeform 8" id="8" descr="https://minio.scielo.br/documentstore/1980-5373/vCdVjXf7PDM9qxH8J64JFhf/05dfd7bdbca948c32bf5f0518d1e1a09c99164bb.jpg"/>
            <p:cNvSpPr/>
            <p:nvPr/>
          </p:nvSpPr>
          <p:spPr>
            <a:xfrm flipH="false" flipV="false" rot="0">
              <a:off x="0" y="0"/>
              <a:ext cx="15092299" cy="8383778"/>
            </a:xfrm>
            <a:custGeom>
              <a:avLst/>
              <a:gdLst/>
              <a:ahLst/>
              <a:cxnLst/>
              <a:rect r="r" b="b" t="t" l="l"/>
              <a:pathLst>
                <a:path h="8383778" w="15092299">
                  <a:moveTo>
                    <a:pt x="0" y="0"/>
                  </a:moveTo>
                  <a:lnTo>
                    <a:pt x="15092299" y="0"/>
                  </a:lnTo>
                  <a:lnTo>
                    <a:pt x="15092299" y="8383778"/>
                  </a:lnTo>
                  <a:lnTo>
                    <a:pt x="0" y="838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5696" t="0" r="0" b="-124903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27854" y="-3048"/>
            <a:ext cx="4969707" cy="4936598"/>
            <a:chOff x="0" y="0"/>
            <a:chExt cx="4969713" cy="493659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3048"/>
              <a:ext cx="4969769" cy="4933566"/>
            </a:xfrm>
            <a:custGeom>
              <a:avLst/>
              <a:gdLst/>
              <a:ahLst/>
              <a:cxnLst/>
              <a:rect r="r" b="b" t="t" l="l"/>
              <a:pathLst>
                <a:path h="4933566" w="4969769">
                  <a:moveTo>
                    <a:pt x="0" y="0"/>
                  </a:moveTo>
                  <a:lnTo>
                    <a:pt x="0" y="2757676"/>
                  </a:lnTo>
                  <a:lnTo>
                    <a:pt x="2469644" y="4933566"/>
                  </a:lnTo>
                  <a:lnTo>
                    <a:pt x="4969769" y="2757676"/>
                  </a:lnTo>
                  <a:lnTo>
                    <a:pt x="4962403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658035" y="110452"/>
            <a:ext cx="3900735" cy="3900735"/>
            <a:chOff x="0" y="0"/>
            <a:chExt cx="5200980" cy="52009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201031" cy="5201031"/>
            </a:xfrm>
            <a:custGeom>
              <a:avLst/>
              <a:gdLst/>
              <a:ahLst/>
              <a:cxnLst/>
              <a:rect r="r" b="b" t="t" l="l"/>
              <a:pathLst>
                <a:path h="5201031" w="5201031">
                  <a:moveTo>
                    <a:pt x="0" y="0"/>
                  </a:moveTo>
                  <a:lnTo>
                    <a:pt x="5201031" y="0"/>
                  </a:lnTo>
                  <a:lnTo>
                    <a:pt x="5201031" y="5201031"/>
                  </a:lnTo>
                  <a:lnTo>
                    <a:pt x="0" y="5201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1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911789" y="33933279"/>
            <a:ext cx="1772945" cy="1422768"/>
            <a:chOff x="0" y="0"/>
            <a:chExt cx="2363927" cy="189702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63978" cy="1896999"/>
            </a:xfrm>
            <a:custGeom>
              <a:avLst/>
              <a:gdLst/>
              <a:ahLst/>
              <a:cxnLst/>
              <a:rect r="r" b="b" t="t" l="l"/>
              <a:pathLst>
                <a:path h="1896999" w="2363978">
                  <a:moveTo>
                    <a:pt x="0" y="0"/>
                  </a:moveTo>
                  <a:lnTo>
                    <a:pt x="2363978" y="0"/>
                  </a:lnTo>
                  <a:lnTo>
                    <a:pt x="2363978" y="1896999"/>
                  </a:lnTo>
                  <a:lnTo>
                    <a:pt x="0" y="1896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1057" r="2" b="-899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4302462" y="33801844"/>
            <a:ext cx="1587675" cy="1685706"/>
            <a:chOff x="0" y="0"/>
            <a:chExt cx="2116900" cy="224760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116836" cy="2247646"/>
            </a:xfrm>
            <a:custGeom>
              <a:avLst/>
              <a:gdLst/>
              <a:ahLst/>
              <a:cxnLst/>
              <a:rect r="r" b="b" t="t" l="l"/>
              <a:pathLst>
                <a:path h="2247646" w="2116836">
                  <a:moveTo>
                    <a:pt x="0" y="0"/>
                  </a:moveTo>
                  <a:lnTo>
                    <a:pt x="2116836" y="0"/>
                  </a:lnTo>
                  <a:lnTo>
                    <a:pt x="2116836" y="2247646"/>
                  </a:lnTo>
                  <a:lnTo>
                    <a:pt x="0" y="2247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76" t="0" r="-410" b="-72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9245536" y="33936699"/>
            <a:ext cx="6014142" cy="1419396"/>
            <a:chOff x="0" y="0"/>
            <a:chExt cx="8018856" cy="189252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018907" cy="1892554"/>
            </a:xfrm>
            <a:custGeom>
              <a:avLst/>
              <a:gdLst/>
              <a:ahLst/>
              <a:cxnLst/>
              <a:rect r="r" b="b" t="t" l="l"/>
              <a:pathLst>
                <a:path h="1892554" w="8018907">
                  <a:moveTo>
                    <a:pt x="0" y="0"/>
                  </a:moveTo>
                  <a:lnTo>
                    <a:pt x="8018907" y="0"/>
                  </a:lnTo>
                  <a:lnTo>
                    <a:pt x="8018907" y="1892554"/>
                  </a:lnTo>
                  <a:lnTo>
                    <a:pt x="0" y="1892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-69246" r="-26" b="-69421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6825884" y="31233037"/>
            <a:ext cx="6403696" cy="4771463"/>
            <a:chOff x="0" y="0"/>
            <a:chExt cx="8538261" cy="636195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538210" cy="6361938"/>
            </a:xfrm>
            <a:custGeom>
              <a:avLst/>
              <a:gdLst/>
              <a:ahLst/>
              <a:cxnLst/>
              <a:rect r="r" b="b" t="t" l="l"/>
              <a:pathLst>
                <a:path h="6361938" w="8538210">
                  <a:moveTo>
                    <a:pt x="0" y="0"/>
                  </a:moveTo>
                  <a:lnTo>
                    <a:pt x="8538210" y="0"/>
                  </a:lnTo>
                  <a:lnTo>
                    <a:pt x="8538210" y="6361938"/>
                  </a:lnTo>
                  <a:lnTo>
                    <a:pt x="0" y="6361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2325" t="0" r="-2329" b="-40454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6281080" y="33680267"/>
            <a:ext cx="1238402" cy="1809979"/>
            <a:chOff x="0" y="0"/>
            <a:chExt cx="1651203" cy="241330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651254" cy="2413254"/>
            </a:xfrm>
            <a:custGeom>
              <a:avLst/>
              <a:gdLst/>
              <a:ahLst/>
              <a:cxnLst/>
              <a:rect r="r" b="b" t="t" l="l"/>
              <a:pathLst>
                <a:path h="2413254" w="1651254">
                  <a:moveTo>
                    <a:pt x="0" y="0"/>
                  </a:moveTo>
                  <a:lnTo>
                    <a:pt x="1651254" y="0"/>
                  </a:lnTo>
                  <a:lnTo>
                    <a:pt x="1651254" y="2413254"/>
                  </a:lnTo>
                  <a:lnTo>
                    <a:pt x="0" y="2413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3" b="-2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6846763" y="5100695"/>
            <a:ext cx="13300323" cy="124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b="true" sz="6500">
                <a:solidFill>
                  <a:srgbClr val="004AA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Titulo (Arial, Negrito; tamanho 65)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210049" y="6057252"/>
            <a:ext cx="122358" cy="629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6"/>
              </a:lnSpc>
            </a:pPr>
            <a:r>
              <a:rPr lang="en-US" sz="3397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447511" y="6513570"/>
            <a:ext cx="6098828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Autores</a:t>
            </a:r>
            <a:r>
              <a:rPr lang="en-US" sz="3000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(Arial,</a:t>
            </a:r>
            <a:r>
              <a:rPr lang="en-US" sz="3000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Negrito;</a:t>
            </a:r>
            <a:r>
              <a:rPr lang="en-US" sz="3000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tamanho</a:t>
            </a:r>
            <a:r>
              <a:rPr lang="en-US" sz="3000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30)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824" y="16857231"/>
            <a:ext cx="4803619" cy="9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41"/>
              </a:lnSpc>
            </a:pPr>
            <a:r>
              <a:rPr lang="en-US" sz="3192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Texto da METODOLOGIA Fonte: Arial; Tamanho: 35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45886" y="10214442"/>
            <a:ext cx="4780864" cy="9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41"/>
              </a:lnSpc>
            </a:pPr>
            <a:r>
              <a:rPr lang="en-US" sz="3192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Texto da INTRODUÇÃO Fonte: Arial; Tamanho: 35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15822" y="24577043"/>
            <a:ext cx="7951413" cy="9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41"/>
              </a:lnSpc>
            </a:pPr>
            <a:r>
              <a:rPr lang="en-US" sz="3192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Texto dos RESULTADOS E DISCUSSÕES Fonte: Arial; Tamanho: 35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4202213" y="21894175"/>
            <a:ext cx="4780864" cy="9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41"/>
              </a:lnSpc>
            </a:pPr>
            <a:r>
              <a:rPr lang="en-US" sz="3192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Texto da CONCLUSÃO Fonte: Arial; Tamanho: 35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4270498" y="26380745"/>
            <a:ext cx="4871847" cy="998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1"/>
              </a:lnSpc>
            </a:pPr>
            <a:r>
              <a:rPr lang="en-US" sz="3192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Texto das REFERÊNCIAS Fonte: Arial; Tamanho: 35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187154" y="30434842"/>
            <a:ext cx="5653011" cy="9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41"/>
              </a:lnSpc>
            </a:pPr>
            <a:r>
              <a:rPr lang="en-US" sz="3192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Texto de AGRADECIMENTOS Fonte: Arial; Tamanho: 35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145886" y="9018645"/>
            <a:ext cx="3514239" cy="966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0"/>
              </a:lnSpc>
            </a:pPr>
            <a:r>
              <a:rPr lang="en-US" b="true" sz="5250">
                <a:solidFill>
                  <a:srgbClr val="004AA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Introdução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72807" y="15637202"/>
            <a:ext cx="4005291" cy="966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0"/>
              </a:lnSpc>
            </a:pPr>
            <a:r>
              <a:rPr lang="en-US" b="true" sz="5250">
                <a:solidFill>
                  <a:srgbClr val="004AA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Metodologia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51989" y="23354119"/>
            <a:ext cx="7824206" cy="966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0"/>
              </a:lnSpc>
            </a:pPr>
            <a:r>
              <a:rPr lang="en-US" b="true" sz="5250">
                <a:solidFill>
                  <a:srgbClr val="004AA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Resultados e Discussão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4155569" y="20670202"/>
            <a:ext cx="3854977" cy="966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0"/>
              </a:lnSpc>
            </a:pPr>
            <a:r>
              <a:rPr lang="en-US" b="true" sz="5250">
                <a:solidFill>
                  <a:srgbClr val="004AA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Conclusões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4372034" y="25212313"/>
            <a:ext cx="3855663" cy="966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0"/>
              </a:lnSpc>
            </a:pPr>
            <a:r>
              <a:rPr lang="en-US" b="true" sz="5250">
                <a:solidFill>
                  <a:srgbClr val="004AA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Referências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4198251" y="29195220"/>
            <a:ext cx="5328818" cy="966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0"/>
              </a:lnSpc>
            </a:pPr>
            <a:r>
              <a:rPr lang="en-US" b="true" sz="5250">
                <a:solidFill>
                  <a:srgbClr val="004AA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Agradecimentos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14761" y="32074190"/>
            <a:ext cx="3223603" cy="574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2"/>
              </a:lnSpc>
            </a:pPr>
            <a:r>
              <a:rPr lang="en-US" sz="3087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figura 1: Exemplo.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4205690" y="12762389"/>
            <a:ext cx="6072292" cy="608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3256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Figura 2: Exemplo max 2 figuras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5968013" y="247707"/>
            <a:ext cx="19254816" cy="2799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45"/>
              </a:lnSpc>
            </a:pPr>
            <a:r>
              <a:rPr lang="en-US" b="true" sz="800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 Seminário de Gestão, Tecnologia e Inovação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3769016" y="3439554"/>
            <a:ext cx="111757" cy="543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4"/>
              </a:lnSpc>
            </a:pPr>
            <a:r>
              <a:rPr lang="en-US" b="true" sz="31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3200002" y="3439554"/>
            <a:ext cx="4413498" cy="529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4"/>
              </a:lnSpc>
            </a:pPr>
            <a:r>
              <a:rPr lang="en-US" b="true" sz="31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23 à 24 de Setembro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0463479" y="3996547"/>
            <a:ext cx="9448354" cy="529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4"/>
              </a:lnSpc>
            </a:pPr>
            <a:r>
              <a:rPr lang="en-US" b="true" sz="316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Câmara de Vereadores - Centro-Caçador-SC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2000033" y="33441527"/>
            <a:ext cx="1950839" cy="42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4"/>
              </a:lnSpc>
            </a:pPr>
            <a:r>
              <a:rPr lang="en-US" b="true" sz="2424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Organização: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6516517" y="33626970"/>
            <a:ext cx="994286" cy="420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4"/>
              </a:lnSpc>
            </a:pPr>
            <a:r>
              <a:rPr lang="en-US" b="true" sz="2424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Apoio:</a:t>
            </a:r>
          </a:p>
        </p:txBody>
      </p:sp>
      <p:sp>
        <p:nvSpPr>
          <p:cNvPr name="Freeform 46" id="46"/>
          <p:cNvSpPr/>
          <p:nvPr/>
        </p:nvSpPr>
        <p:spPr>
          <a:xfrm flipH="false" flipV="false" rot="0">
            <a:off x="13432079" y="9218670"/>
            <a:ext cx="139160" cy="24070408"/>
          </a:xfrm>
          <a:custGeom>
            <a:avLst/>
            <a:gdLst/>
            <a:ahLst/>
            <a:cxnLst/>
            <a:rect r="r" b="b" t="t" l="l"/>
            <a:pathLst>
              <a:path h="24070408" w="139160">
                <a:moveTo>
                  <a:pt x="0" y="0"/>
                </a:moveTo>
                <a:lnTo>
                  <a:pt x="139160" y="0"/>
                </a:lnTo>
                <a:lnTo>
                  <a:pt x="139160" y="24070408"/>
                </a:lnTo>
                <a:lnTo>
                  <a:pt x="0" y="2407040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-5400000">
            <a:off x="12938431" y="21244349"/>
            <a:ext cx="139160" cy="24070408"/>
          </a:xfrm>
          <a:custGeom>
            <a:avLst/>
            <a:gdLst/>
            <a:ahLst/>
            <a:cxnLst/>
            <a:rect r="r" b="b" t="t" l="l"/>
            <a:pathLst>
              <a:path h="24070408" w="139160">
                <a:moveTo>
                  <a:pt x="0" y="0"/>
                </a:moveTo>
                <a:lnTo>
                  <a:pt x="139161" y="0"/>
                </a:lnTo>
                <a:lnTo>
                  <a:pt x="139161" y="24070408"/>
                </a:lnTo>
                <a:lnTo>
                  <a:pt x="0" y="2407040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DAHTfRdxCO0</dc:identifier>
  <dcterms:modified xsi:type="dcterms:W3CDTF">2011-08-01T06:04:30Z</dcterms:modified>
  <cp:revision>1</cp:revision>
  <dc:title>Template final Poster (1).pdf</dc:title>
</cp:coreProperties>
</file>