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17"/>
  </p:notesMasterIdLst>
  <p:sldIdLst>
    <p:sldId id="304" r:id="rId5"/>
    <p:sldId id="287" r:id="rId6"/>
    <p:sldId id="288" r:id="rId7"/>
    <p:sldId id="290" r:id="rId8"/>
    <p:sldId id="291" r:id="rId9"/>
    <p:sldId id="292" r:id="rId10"/>
    <p:sldId id="302" r:id="rId11"/>
    <p:sldId id="308" r:id="rId12"/>
    <p:sldId id="307" r:id="rId13"/>
    <p:sldId id="301" r:id="rId14"/>
    <p:sldId id="303" r:id="rId15"/>
    <p:sldId id="30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13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1C390-C0BF-408D-BA11-1E709BEC7423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FE06A-B421-450D-848C-452831F955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26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4" y="2647949"/>
            <a:ext cx="3571875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6" y="1730403"/>
            <a:ext cx="5648623" cy="1204307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80" y="2470929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15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72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94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9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9" y="4421084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71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71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1178EA-2A0F-4252-ACAB-E4FEDA7AF1E5}" type="slidenum">
              <a:rPr lang="pt-BR" smtClean="0">
                <a:solidFill>
                  <a:srgbClr val="4F81BD"/>
                </a:solidFill>
              </a:rPr>
              <a:pPr/>
              <a:t>‹nº›</a:t>
            </a:fld>
            <a:endParaRPr lang="pt-BR">
              <a:solidFill>
                <a:srgbClr val="4F81BD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69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644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7" y="2900832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8" y="4267204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963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89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2" y="2316009"/>
            <a:ext cx="3057148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9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41" y="2316009"/>
            <a:ext cx="3055717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9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150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293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8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1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5" y="601888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6" y="856527"/>
            <a:ext cx="3090440" cy="515073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40"/>
            <a:ext cx="3493664" cy="365125"/>
          </a:xfrm>
        </p:spPr>
        <p:txBody>
          <a:bodyPr>
            <a:normAutofit/>
          </a:bodyPr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40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3" y="4136995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6032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137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1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5" y="601888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2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4" y="4133093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40"/>
            <a:ext cx="3493664" cy="365125"/>
          </a:xfrm>
        </p:spPr>
        <p:txBody>
          <a:bodyPr>
            <a:normAutofit/>
          </a:bodyPr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850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548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4" y="1030147"/>
            <a:ext cx="1484453" cy="4780344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7" y="1030147"/>
            <a:ext cx="5423704" cy="47803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8291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1178EA-2A0F-4252-ACAB-E4FEDA7AF1E5}" type="slidenum">
              <a:rPr lang="pt-BR" smtClean="0">
                <a:solidFill>
                  <a:srgbClr val="4F81BD"/>
                </a:solidFill>
              </a:rPr>
              <a:pPr/>
              <a:t>‹nº›</a:t>
            </a:fld>
            <a:endParaRPr lang="pt-BR">
              <a:solidFill>
                <a:srgbClr val="4F81BD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2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827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360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58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82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95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3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4" y="2647949"/>
            <a:ext cx="3571875" cy="421005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42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0294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63420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6015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465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037B-32F3-4952-A470-665C060F1207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8EA-2A0F-4252-ACAB-E4FEDA7AF1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292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32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030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1213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944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1518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293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346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804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417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270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C535-C663-4573-B89E-731A5927AEE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30/06/2021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1189-EFFB-4602-8DC1-0FF5A649C88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8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44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7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55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4" y="2647949"/>
            <a:ext cx="3571875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8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8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6" y="2618918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C74BBC-5FAA-4706-A3AC-627FB86E1B9E}" type="slidenum">
              <a:rPr lang="pt-BR" smtClean="0">
                <a:solidFill>
                  <a:srgbClr val="1F497D"/>
                </a:solidFill>
              </a:rPr>
              <a:pPr/>
              <a:t>‹nº›</a:t>
            </a:fld>
            <a:endParaRPr lang="pt-B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51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9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4" y="2647949"/>
            <a:ext cx="3571875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" y="5048250"/>
            <a:ext cx="3571875" cy="1809751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2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3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25A4-6FB0-48FB-A811-F17444A932C9}" type="datetimeFigureOut">
              <a:rPr lang="pt-BR" smtClean="0"/>
              <a:pPr/>
              <a:t>30/06/2021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4BBC-5FAA-4706-A3AC-627FB86E1B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98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1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6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33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/>
            <a:fld id="{D98525A4-6FB0-48FB-A811-F17444A932C9}" type="datetimeFigureOut">
              <a:rPr lang="pt-BR" smtClean="0"/>
              <a:pPr defTabSz="914400"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3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91440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3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914400"/>
            <a:fld id="{16C74BBC-5FAA-4706-A3AC-627FB86E1B9E}" type="slidenum">
              <a:rPr lang="pt-BR" smtClean="0"/>
              <a:pPr defTabSz="91440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69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93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0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1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6" y="2323653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defTabSz="914400"/>
            <a:fld id="{85CE037B-32F3-4952-A470-665C060F1207}" type="datetimeFigureOut">
              <a:rPr lang="pt-BR" smtClean="0"/>
              <a:pPr defTabSz="914400"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4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914400"/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6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defTabSz="914400"/>
            <a:fld id="{1E1178EA-2A0F-4252-ACAB-E4FEDA7AF1E5}" type="slidenum">
              <a:rPr lang="pt-BR" smtClean="0"/>
              <a:pPr defTabSz="91440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29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defTabSz="914400"/>
            <a:fld id="{85CE037B-32F3-4952-A470-665C060F1207}" type="datetimeFigureOut">
              <a:rPr lang="pt-BR" smtClean="0"/>
              <a:pPr defTabSz="914400"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914400"/>
            <a:endParaRPr lang="pt-BR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defTabSz="914400"/>
            <a:fld id="{1E1178EA-2A0F-4252-ACAB-E4FEDA7AF1E5}" type="slidenum">
              <a:rPr lang="pt-BR" smtClean="0"/>
              <a:pPr defTabSz="91440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38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/>
            <a:fld id="{D98525A4-6FB0-48FB-A811-F17444A932C9}" type="datetimeFigureOut">
              <a:rPr lang="pt-BR" smtClean="0"/>
              <a:pPr defTabSz="914400"/>
              <a:t>30/06/2021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91440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914400"/>
            <a:fld id="{16C74BBC-5FAA-4706-A3AC-627FB86E1B9E}" type="slidenum">
              <a:rPr lang="pt-BR" smtClean="0"/>
              <a:pPr defTabSz="91440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00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9601856\Downloads\premio_BPGP_20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25243"/>
            <a:ext cx="7424943" cy="270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009800" y="4962945"/>
            <a:ext cx="53192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pt-BR" sz="4000" b="1" dirty="0">
                <a:solidFill>
                  <a:prstClr val="black"/>
                </a:solidFill>
                <a:cs typeface="Times New Roman" panose="02020603050405020304" pitchFamily="18" charset="0"/>
              </a:rPr>
              <a:t>TÍTULO DA PRÁTICA</a:t>
            </a:r>
            <a:endParaRPr lang="pt-B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70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2000">
              <a:schemeClr val="accent3"/>
            </a:gs>
            <a:gs pos="60000">
              <a:schemeClr val="accent3"/>
            </a:gs>
            <a:gs pos="100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pt-BR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spaço Reservado para Imagem 10"/>
          <p:cNvSpPr>
            <a:spLocks noGrp="1"/>
          </p:cNvSpPr>
          <p:nvPr>
            <p:ph type="pic" idx="1"/>
          </p:nvPr>
        </p:nvSpPr>
        <p:spPr/>
      </p:sp>
      <p:sp>
        <p:nvSpPr>
          <p:cNvPr id="10" name="Subtítulo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t-BR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957" y="5809062"/>
            <a:ext cx="790507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68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2000">
              <a:schemeClr val="accent3"/>
            </a:gs>
            <a:gs pos="33000">
              <a:schemeClr val="accent3">
                <a:lumMod val="60000"/>
                <a:lumOff val="40000"/>
              </a:schemeClr>
            </a:gs>
            <a:gs pos="100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9" y="5435575"/>
            <a:ext cx="942527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11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9601856\Downloads\premio_BPGP_20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76" y="4041068"/>
            <a:ext cx="454843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835696" y="1556792"/>
            <a:ext cx="53610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pt-BR" sz="4000" b="1" dirty="0">
                <a:solidFill>
                  <a:prstClr val="black"/>
                </a:solidFill>
                <a:cs typeface="Times New Roman" panose="02020603050405020304" pitchFamily="18" charset="0"/>
              </a:rPr>
              <a:t>AGRADECIMENTOS!</a:t>
            </a:r>
            <a:endParaRPr lang="pt-B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7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2000">
              <a:schemeClr val="accent3"/>
            </a:gs>
            <a:gs pos="60000">
              <a:schemeClr val="accent3"/>
            </a:gs>
            <a:gs pos="100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733370" y="2708477"/>
            <a:ext cx="3313355" cy="792532"/>
          </a:xfrm>
        </p:spPr>
        <p:txBody>
          <a:bodyPr>
            <a:noAutofit/>
          </a:bodyPr>
          <a:lstStyle/>
          <a:p>
            <a:r>
              <a:rPr lang="pt-BR" sz="2500" b="1" dirty="0">
                <a:solidFill>
                  <a:schemeClr val="tx1"/>
                </a:solidFill>
                <a:latin typeface="Franklin Gothic Medium" pitchFamily="34" charset="0"/>
                <a:cs typeface="Times New Roman" panose="02020603050405020304" pitchFamily="18" charset="0"/>
              </a:rPr>
              <a:t>Organização</a:t>
            </a:r>
            <a:r>
              <a:rPr lang="pt-BR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>
          <a:xfrm>
            <a:off x="4733370" y="3789047"/>
            <a:ext cx="3309803" cy="1892669"/>
          </a:xfrm>
        </p:spPr>
        <p:txBody>
          <a:bodyPr>
            <a:normAutofit/>
          </a:bodyPr>
          <a:lstStyle/>
          <a:p>
            <a:r>
              <a:rPr lang="pt-BR" sz="2500" b="1" dirty="0">
                <a:solidFill>
                  <a:schemeClr val="tx1"/>
                </a:solidFill>
                <a:latin typeface="Franklin Gothic Medium" pitchFamily="34" charset="0"/>
                <a:ea typeface="+mj-ea"/>
                <a:cs typeface="Times New Roman" panose="02020603050405020304" pitchFamily="18" charset="0"/>
              </a:rPr>
              <a:t>Autores: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1" y="5699427"/>
            <a:ext cx="790507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66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ORIGEM DA PRÁTICA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9" y="5435575"/>
            <a:ext cx="942527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86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PRINCIPAIS 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9" y="5435575"/>
            <a:ext cx="942527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78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9" y="5435575"/>
            <a:ext cx="942527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16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abrangência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9" y="5435575"/>
            <a:ext cx="942527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785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2000">
              <a:schemeClr val="accent3"/>
            </a:gs>
            <a:gs pos="60000">
              <a:schemeClr val="accent3"/>
            </a:gs>
            <a:gs pos="100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37013"/>
          </a:xfrm>
        </p:spPr>
        <p:txBody>
          <a:bodyPr>
            <a:normAutofit/>
          </a:bodyPr>
          <a:lstStyle/>
          <a:p>
            <a:pPr algn="ctr"/>
            <a:r>
              <a:rPr lang="pt-BR" sz="2800" b="1" cap="all" dirty="0">
                <a:solidFill>
                  <a:schemeClr val="tx1"/>
                </a:solidFill>
                <a:latin typeface="Franklin Gothic Medium" pitchFamily="34" charset="0"/>
              </a:rPr>
              <a:t>recursos envolvidos</a:t>
            </a:r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1043492" y="1910862"/>
            <a:ext cx="6777317" cy="3921767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9" y="5435575"/>
            <a:ext cx="942527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1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2000">
              <a:schemeClr val="accent3"/>
            </a:gs>
            <a:gs pos="60000">
              <a:schemeClr val="accent3"/>
            </a:gs>
            <a:gs pos="100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844"/>
          </a:xfrm>
        </p:spPr>
        <p:txBody>
          <a:bodyPr>
            <a:normAutofit/>
          </a:bodyPr>
          <a:lstStyle/>
          <a:p>
            <a:pPr algn="ctr"/>
            <a:r>
              <a:rPr lang="pt-BR" sz="2800" b="1" cap="all" dirty="0">
                <a:solidFill>
                  <a:schemeClr val="tx1"/>
                </a:solidFill>
                <a:latin typeface="Franklin Gothic Medium" pitchFamily="34" charset="0"/>
              </a:rPr>
              <a:t>Indicadores E RESULTADOS</a:t>
            </a:r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1043492" y="1910862"/>
            <a:ext cx="6777317" cy="3921767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9" y="5435575"/>
            <a:ext cx="942527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64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2000">
              <a:schemeClr val="accent3"/>
            </a:gs>
            <a:gs pos="60000">
              <a:schemeClr val="accent3"/>
            </a:gs>
            <a:gs pos="100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25290"/>
          </a:xfrm>
        </p:spPr>
        <p:txBody>
          <a:bodyPr>
            <a:normAutofit/>
          </a:bodyPr>
          <a:lstStyle/>
          <a:p>
            <a:pPr algn="ctr"/>
            <a:r>
              <a:rPr lang="pt-BR" sz="2800" b="1" cap="all" dirty="0">
                <a:solidFill>
                  <a:schemeClr val="tx1"/>
                </a:solidFill>
                <a:latin typeface="Franklin Gothic Medium" pitchFamily="34" charset="0"/>
              </a:rPr>
              <a:t>título</a:t>
            </a:r>
          </a:p>
        </p:txBody>
      </p:sp>
      <p:sp>
        <p:nvSpPr>
          <p:cNvPr id="16" name="Espaço Reservado para Conteúdo 15"/>
          <p:cNvSpPr>
            <a:spLocks noGrp="1"/>
          </p:cNvSpPr>
          <p:nvPr>
            <p:ph idx="1"/>
          </p:nvPr>
        </p:nvSpPr>
        <p:spPr>
          <a:xfrm>
            <a:off x="1043492" y="1910862"/>
            <a:ext cx="6777317" cy="3921767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9" y="5435575"/>
            <a:ext cx="942527" cy="11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347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usti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Ângulos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1946</TotalTime>
  <Words>22</Words>
  <Application>Microsoft Office PowerPoint</Application>
  <PresentationFormat>Apresentação na tela (4:3)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Century Gothic</vt:lpstr>
      <vt:lpstr>Franklin Gothic Book</vt:lpstr>
      <vt:lpstr>Franklin Gothic Medium</vt:lpstr>
      <vt:lpstr>Times New Roman</vt:lpstr>
      <vt:lpstr>Wingdings</vt:lpstr>
      <vt:lpstr>Wingdings 2</vt:lpstr>
      <vt:lpstr>Ângulos</vt:lpstr>
      <vt:lpstr>Austin</vt:lpstr>
      <vt:lpstr>1_Austin</vt:lpstr>
      <vt:lpstr>1_Ângulos</vt:lpstr>
      <vt:lpstr>Apresentação do PowerPoint</vt:lpstr>
      <vt:lpstr>Organização:</vt:lpstr>
      <vt:lpstr>ORIGEM DA PRÁTICA</vt:lpstr>
      <vt:lpstr>PRINCIPAIS OBJETIVOS</vt:lpstr>
      <vt:lpstr>METODOLOGIA</vt:lpstr>
      <vt:lpstr>abrangência</vt:lpstr>
      <vt:lpstr>recursos envolvidos</vt:lpstr>
      <vt:lpstr>Indicadores E RESULTADOS</vt:lpstr>
      <vt:lpstr>título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</dc:creator>
  <cp:lastModifiedBy>gisiela klein</cp:lastModifiedBy>
  <cp:revision>71</cp:revision>
  <dcterms:created xsi:type="dcterms:W3CDTF">2021-06-02T16:32:21Z</dcterms:created>
  <dcterms:modified xsi:type="dcterms:W3CDTF">2021-06-30T20:24:54Z</dcterms:modified>
</cp:coreProperties>
</file>