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73" r:id="rId3"/>
    <p:sldId id="287" r:id="rId4"/>
    <p:sldId id="262" r:id="rId5"/>
    <p:sldId id="288" r:id="rId6"/>
    <p:sldId id="289" r:id="rId7"/>
    <p:sldId id="290" r:id="rId8"/>
    <p:sldId id="291" r:id="rId9"/>
    <p:sldId id="27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34"/>
    <a:srgbClr val="42E28A"/>
    <a:srgbClr val="054B28"/>
    <a:srgbClr val="148246"/>
    <a:srgbClr val="149B55"/>
    <a:srgbClr val="1ACC6F"/>
    <a:srgbClr val="199B55"/>
    <a:srgbClr val="158949"/>
    <a:srgbClr val="158C4C"/>
    <a:srgbClr val="C3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1117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8CC1-B90E-47D8-99C5-6BAA1811C342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51C-CD6A-4EE7-B691-C83BC0E42D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D351C-CD6A-4EE7-B691-C83BC0E42DF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27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36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73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04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0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5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5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B977-AD5C-4F3D-992F-860711DBDA8C}" type="datetimeFigureOut">
              <a:rPr lang="pt-BR" smtClean="0"/>
              <a:t>27/07/2023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9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ichela.goulart@udesc.br" TargetMode="External"/><Relationship Id="rId5" Type="http://schemas.openxmlformats.org/officeDocument/2006/relationships/hyperlink" Target="mailto:sergio.depaula@udesc.br" TargetMode="External"/><Relationship Id="rId4" Type="http://schemas.openxmlformats.org/officeDocument/2006/relationships/hyperlink" Target="mailto:jovane.medina@udesc.br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tagios.udesc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desc.br/esag/estagios" TargetMode="External"/><Relationship Id="rId4" Type="http://schemas.openxmlformats.org/officeDocument/2006/relationships/hyperlink" Target="https://estagios.udesc.b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desc.br/esag/estagio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desc.br/esag/estagio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stagios.udesc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s://estagios.udesc.b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epese.org.br/" TargetMode="External"/><Relationship Id="rId3" Type="http://schemas.openxmlformats.org/officeDocument/2006/relationships/hyperlink" Target="https://estagios.udesc.br/" TargetMode="External"/><Relationship Id="rId7" Type="http://schemas.openxmlformats.org/officeDocument/2006/relationships/hyperlink" Target="https://www.nube.com.b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lsc.org.br/" TargetMode="External"/><Relationship Id="rId5" Type="http://schemas.openxmlformats.org/officeDocument/2006/relationships/hyperlink" Target="https://www.cieesc.org.br/site/" TargetMode="External"/><Relationship Id="rId4" Type="http://schemas.openxmlformats.org/officeDocument/2006/relationships/hyperlink" Target="https://www.udesc.br/esag/estagios/novosvalores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2" y="5866818"/>
            <a:ext cx="2195698" cy="7488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8107" y="2068692"/>
            <a:ext cx="425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(Sala 01,andar térreo)</a:t>
            </a:r>
          </a:p>
          <a:p>
            <a:pPr algn="r"/>
            <a:r>
              <a:rPr lang="pt-B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48 36648238</a:t>
            </a:r>
          </a:p>
          <a:p>
            <a:pPr algn="r"/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cest.esag@udesc.br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98692" y="3242810"/>
            <a:ext cx="4636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Equipe:</a:t>
            </a:r>
          </a:p>
          <a:p>
            <a:pPr algn="r"/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Coordenador: Prof. Dr. </a:t>
            </a:r>
            <a:r>
              <a:rPr lang="pt-BR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Jovane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Medina Azevedo 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(Coordenador): 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jovane.medina@udesc.br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Técnicos: Sérgio de Paula</a:t>
            </a:r>
          </a:p>
          <a:p>
            <a:pPr algn="r"/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sergio.depaula@udesc.br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Michela </a:t>
            </a:r>
            <a:r>
              <a:rPr lang="pt-B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Rodrigues Goulart</a:t>
            </a:r>
          </a:p>
          <a:p>
            <a:pPr algn="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m</a:t>
            </a:r>
            <a:r>
              <a:rPr lang="pt-B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ichela.goulart@udesc.br</a:t>
            </a:r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11651" y="755478"/>
            <a:ext cx="4601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Coordenação de Estágios ESAG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 flipH="1">
            <a:off x="3779912" y="0"/>
            <a:ext cx="5904657" cy="9069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22" y="2503747"/>
            <a:ext cx="378867" cy="3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44038" y="48370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Estágio não obrigatório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 flipV="1">
            <a:off x="-80944" y="644104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43084" y="1342036"/>
            <a:ext cx="7329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ser feito desde a primeira fase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" y="1278839"/>
            <a:ext cx="389416" cy="3894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59775" y="1861033"/>
            <a:ext cx="7329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Aluno(a) deve estar matriculado(a) e frequentando aulas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59775" y="2494642"/>
            <a:ext cx="7329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Atividades devem ser correlatas ao seu curso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1096" y="3135634"/>
            <a:ext cx="7329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 ser Remunerado, ter auxilio transporte, Seguro, limite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 anos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duração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máximo 30h semanais de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carga-horária, entre outras exigências da Lei 11.788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9" y="1814550"/>
            <a:ext cx="389416" cy="38941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" y="2419783"/>
            <a:ext cx="389416" cy="38941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" y="3107438"/>
            <a:ext cx="389416" cy="38941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" y="4090471"/>
            <a:ext cx="389416" cy="389416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968454" y="4124978"/>
            <a:ext cx="73292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 pode começar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depois de aprovado no portal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estágios da UDESC (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https://estagios.udesc.br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pt-B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com o </a:t>
            </a: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Termo de Compromisso de Estágio e plano de Atividades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assinados pela empresa/órgão, aluno(a) e </a:t>
            </a:r>
            <a:r>
              <a:rPr lang="pt-BR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Udesc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44038" y="483700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Estágio obrigatório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(Estágio Curricular)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 flipV="1">
            <a:off x="-80944" y="644104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" y="1487643"/>
            <a:ext cx="389416" cy="389416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953646" y="1514835"/>
            <a:ext cx="7329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conhecido como o seu TCC: Feito nas duas últimas fases dos Cursos de Administração Empresarial e Administração Pública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0" y="2220837"/>
            <a:ext cx="389416" cy="3894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968454" y="2235161"/>
            <a:ext cx="7329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ser remunerado ou não remunerado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" y="2770223"/>
            <a:ext cx="389416" cy="389416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968454" y="2770223"/>
            <a:ext cx="7329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aluno(a) deve estar matriculado em </a:t>
            </a: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Estágio Supervisionado Obrigatório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cumprir o Cronograma divulgado pela Coordenação 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" y="3481513"/>
            <a:ext cx="389416" cy="389416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968454" y="3504674"/>
            <a:ext cx="7329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Exige o cumprimento de carga-horária da disciplina e aprovação do seu trabalho pelo orientador ou orientador e avaliador(es)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" y="4169589"/>
            <a:ext cx="389416" cy="389416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68454" y="4218792"/>
            <a:ext cx="7329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obrigatório o cadastro no portal de estágios UDESC (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://estagios.udesc.br/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assinatura de Documento de estágio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9" y="4964258"/>
            <a:ext cx="389416" cy="389416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968454" y="4981962"/>
            <a:ext cx="73292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Maiores informações, cronogramas e procedimentos acesse nossa página no site da ESAG: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www.udesc.br/esag/estagios</a:t>
            </a:r>
            <a:endParaRPr lang="pt-BR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980728"/>
            <a:ext cx="736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www.udesc.br/esag/estagios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da Coordenação: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6632126" cy="49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980728"/>
            <a:ext cx="736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www.udesc.br/esag/estagios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 da Coordenação: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77020"/>
            <a:ext cx="3705742" cy="33627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98248"/>
            <a:ext cx="389416" cy="3894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1338" y="1689488"/>
            <a:ext cx="6823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nossa página, você pode: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54481" y="2468719"/>
            <a:ext cx="368952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Acessar informações e documentos de estágio não obrigatório (complementares) e estágio curricular (obrigatórios), ou TCC (Curso de Economia);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Acessar o manual de Estágio não obrigatório (no link “Estágio não obrigatório)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cadastrar no programa Novos Valores (programa de estágio do Governo Estadual)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5" y="3851202"/>
            <a:ext cx="389416" cy="38941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" y="4799877"/>
            <a:ext cx="389416" cy="3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980728"/>
            <a:ext cx="736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https://estagios.udesc.br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de estágios UDESC: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6408712" cy="47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 de estágios UDESC: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" y="2428335"/>
            <a:ext cx="389416" cy="3894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1338" y="1689488"/>
            <a:ext cx="68231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Acessando o Portal (</a:t>
            </a:r>
            <a:r>
              <a:rPr lang="pt-BR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login</a:t>
            </a: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aluno),</a:t>
            </a:r>
          </a:p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você pode: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47183" y="2474317"/>
            <a:ext cx="36968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Editar seu Currículo profissional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candidatar à vagas de estágio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Solicitar estágio não obrigatório (Empresas também podem solicitar)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Acompanhar a aprovação do seu estágio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Receber notificações de pendências relativas ao seu estágio</a:t>
            </a: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Acessar todos os seus Contratos de Estágio assinados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2" y="3422309"/>
            <a:ext cx="389416" cy="38941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" y="4763753"/>
            <a:ext cx="389416" cy="3894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39552" y="980728"/>
            <a:ext cx="736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https://estagios.udesc.br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2" y="2902091"/>
            <a:ext cx="389416" cy="38941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4" y="4045910"/>
            <a:ext cx="389416" cy="38941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5468777"/>
            <a:ext cx="389416" cy="38941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97369"/>
            <a:ext cx="3114464" cy="4931767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807296" y="6199637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 esqueça que seu estágio não deve começar sem aprovação no PORTAL DE ESTÁGIOS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52" y="6200391"/>
            <a:ext cx="553244" cy="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VAGAS DE ESTÁGIO: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3549" y="1052735"/>
            <a:ext cx="8121319" cy="170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Além do programa NOVOS VALORES E do PORTAL DE ESTÁGIOS UDESC, você pode acessar as páginas das agências de Integração e procurar vagas de estágio</a:t>
            </a:r>
          </a:p>
          <a:p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Links úteis para pesquisar vagas:</a:t>
            </a:r>
          </a:p>
          <a:p>
            <a:endParaRPr lang="pt-BR" sz="15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99592" y="2658542"/>
            <a:ext cx="73643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https://estagios.udesc.br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www.udesc.br/esag/estagios/novosvalores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https://www.cieesc.org.br/site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https://ielsc.org.br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/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https://www.nube.com.br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/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https://fepese.org.br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/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726018" y="5612541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 esqueça que seu estágio não deve começar sem aprovação no PORTAL DE ESTÁGIOS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13296"/>
            <a:ext cx="553244" cy="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44008" y="83671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51513" y="1986453"/>
            <a:ext cx="3780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cest.esag@udesc.br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www.udesc.br/esag/estagios</a:t>
            </a:r>
          </a:p>
          <a:p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https://estagios.udesc.br/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48) 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3664-8238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Rua Madre Benvenuta, 2007, Itacorubi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Florianópolis - SC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 88035-901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299234"/>
            <a:ext cx="2091194" cy="10820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26" y="3429000"/>
            <a:ext cx="378867" cy="38779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1" y="3473396"/>
            <a:ext cx="299005" cy="2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496</Words>
  <Application>Microsoft Office PowerPoint</Application>
  <PresentationFormat>Apresentação na tela (4:3)</PresentationFormat>
  <Paragraphs>88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Colebrusco Peres</dc:creator>
  <cp:lastModifiedBy>SERGIO DE PAULA</cp:lastModifiedBy>
  <cp:revision>147</cp:revision>
  <dcterms:created xsi:type="dcterms:W3CDTF">2016-08-30T17:34:40Z</dcterms:created>
  <dcterms:modified xsi:type="dcterms:W3CDTF">2023-07-27T19:39:10Z</dcterms:modified>
</cp:coreProperties>
</file>