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3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7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0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64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94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86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752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5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55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91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AED9-C849-4915-AF1C-416C423DD00C}" type="datetimeFigureOut">
              <a:rPr lang="pt-BR" smtClean="0"/>
              <a:pPr/>
              <a:t>27/09/2019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FE59-5219-47B5-A740-AFAD0DA194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" y="1403648"/>
            <a:ext cx="6845424" cy="633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99" y="7837427"/>
            <a:ext cx="1247775" cy="97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8053858"/>
            <a:ext cx="1494274" cy="44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60648" y="1547664"/>
            <a:ext cx="604867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 DE PÓS-GRADUAÇÃO EM PLANEJAMENTO TERRITORIAL E </a:t>
            </a:r>
          </a:p>
          <a:p>
            <a:r>
              <a:rPr lang="pt-BR" sz="10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DESENVOLVIMENTO SOCIOAMBIENTAL – PPGPLAN | PROFISSIONAL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64704" y="247042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BANCA DE QUALIFICAÇÃO</a:t>
            </a:r>
            <a:endParaRPr lang="pt-B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64704" y="31225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C00000"/>
                </a:solidFill>
              </a:rPr>
              <a:t>PRISCILA NATASHA KINAS</a:t>
            </a:r>
            <a:endParaRPr lang="pt-BR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38944" y="4899131"/>
            <a:ext cx="619268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BANCA EXAMINADORA:</a:t>
            </a:r>
          </a:p>
          <a:p>
            <a:pPr algn="ctr"/>
            <a:endParaRPr lang="pt-BR" sz="1100" b="1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200" b="1" dirty="0" err="1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200" b="1" dirty="0" err="1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Francisco Henrique de Oliveira — </a:t>
            </a:r>
            <a:r>
              <a:rPr lang="pt-BR" sz="12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UDESC (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orientador)</a:t>
            </a:r>
          </a:p>
          <a:p>
            <a:pPr algn="ctr">
              <a:lnSpc>
                <a:spcPct val="150000"/>
              </a:lnSpc>
            </a:pP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Dra. </a:t>
            </a:r>
            <a:r>
              <a:rPr lang="pt-B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Dunia</a:t>
            </a:r>
            <a:r>
              <a:rPr lang="pt-B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Comerlatto</a:t>
            </a:r>
            <a:r>
              <a:rPr lang="pt-B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— UNOCHAPECO</a:t>
            </a:r>
          </a:p>
          <a:p>
            <a:pPr algn="ctr">
              <a:lnSpc>
                <a:spcPct val="150000"/>
              </a:lnSpc>
            </a:pPr>
            <a:r>
              <a:rPr lang="pt-BR" sz="12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</a:t>
            </a:r>
            <a:r>
              <a:rPr lang="pt-B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</a:t>
            </a:r>
            <a:r>
              <a:rPr lang="pt-B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t-BR" sz="12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Antonio</a:t>
            </a:r>
            <a:r>
              <a:rPr lang="pt-B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12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Pasqualetto</a:t>
            </a:r>
            <a:r>
              <a:rPr lang="pt-B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 PUC _ GOIAS </a:t>
            </a:r>
          </a:p>
          <a:p>
            <a:pPr algn="ctr">
              <a:lnSpc>
                <a:spcPct val="150000"/>
              </a:lnSpc>
            </a:pPr>
            <a:r>
              <a:rPr lang="pt-B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</a:t>
            </a:r>
            <a:r>
              <a:rPr lang="pt-B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Dr. Anderson </a:t>
            </a:r>
            <a:r>
              <a:rPr lang="pt-BR" sz="12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Catapan</a:t>
            </a:r>
            <a:r>
              <a:rPr lang="pt-B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pt-B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UTFPR </a:t>
            </a:r>
            <a:r>
              <a:rPr lang="pt-BR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pt-PT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Profa Dra. Vera Lucia Nehls Dias - PPGPLAN</a:t>
            </a:r>
            <a:endParaRPr lang="pt-BR" sz="1200" b="1" dirty="0" smtClean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52736" y="6853366"/>
            <a:ext cx="47525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26.09.2019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13:30H </a:t>
            </a:r>
            <a:r>
              <a:rPr lang="pt-BR" sz="1400" b="1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 </a:t>
            </a: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Sala de </a:t>
            </a:r>
            <a:r>
              <a:rPr lang="pt-BR" sz="1400" b="1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atos </a:t>
            </a:r>
          </a:p>
          <a:p>
            <a:pPr algn="ctr">
              <a:lnSpc>
                <a:spcPct val="150000"/>
              </a:lnSpc>
            </a:pPr>
            <a:r>
              <a:rPr lang="pt-BR" sz="1400" b="1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 confirmar) </a:t>
            </a:r>
          </a:p>
          <a:p>
            <a:pPr algn="ctr">
              <a:lnSpc>
                <a:spcPct val="150000"/>
              </a:lnSpc>
            </a:pPr>
            <a:r>
              <a:rPr lang="pt-BR" sz="14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FAED | UDESC</a:t>
            </a:r>
            <a:endParaRPr lang="pt-BR" sz="14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26368" y="3745649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</a:rPr>
              <a:t>Resíduos </a:t>
            </a:r>
            <a:r>
              <a:rPr lang="pt-BR" b="1" dirty="0">
                <a:solidFill>
                  <a:schemeClr val="tx2"/>
                </a:solidFill>
              </a:rPr>
              <a:t>sólidos urbanos como fonte energética alternativa (Biogás) para o Estado de Santa </a:t>
            </a:r>
            <a:r>
              <a:rPr lang="pt-BR" b="1" dirty="0" smtClean="0">
                <a:solidFill>
                  <a:schemeClr val="tx2"/>
                </a:solidFill>
              </a:rPr>
              <a:t>Catarina</a:t>
            </a:r>
            <a:endParaRPr lang="pt-BR" b="1" i="1" dirty="0" smtClean="0">
              <a:solidFill>
                <a:schemeClr val="tx2"/>
              </a:solidFill>
            </a:endParaRPr>
          </a:p>
          <a:p>
            <a:pPr algn="ctr"/>
            <a:endParaRPr lang="pt-BR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faed.udesc.br/imagens/id_submenu/2546/ppgplan_academico_cabecalh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672" y="323528"/>
            <a:ext cx="5760639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9865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99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CHRISTIAN DOS SANTOS SOUZA</dc:creator>
  <cp:lastModifiedBy>DANILO LEDRA</cp:lastModifiedBy>
  <cp:revision>10</cp:revision>
  <cp:lastPrinted>2018-06-29T00:02:45Z</cp:lastPrinted>
  <dcterms:created xsi:type="dcterms:W3CDTF">2018-06-28T23:36:51Z</dcterms:created>
  <dcterms:modified xsi:type="dcterms:W3CDTF">2019-09-27T11:32:04Z</dcterms:modified>
</cp:coreProperties>
</file>