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3042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AED9-C849-4915-AF1C-416C423DD00C}" type="datetimeFigureOut">
              <a:rPr lang="pt-BR" smtClean="0"/>
              <a:pPr/>
              <a:t>27/09/2019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FE59-5219-47B5-A740-AFAD0DA1947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35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AED9-C849-4915-AF1C-416C423DD00C}" type="datetimeFigureOut">
              <a:rPr lang="pt-BR" smtClean="0"/>
              <a:pPr/>
              <a:t>27/09/2019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FE59-5219-47B5-A740-AFAD0DA1947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072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AED9-C849-4915-AF1C-416C423DD00C}" type="datetimeFigureOut">
              <a:rPr lang="pt-BR" smtClean="0"/>
              <a:pPr/>
              <a:t>27/09/2019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FE59-5219-47B5-A740-AFAD0DA1947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6008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AED9-C849-4915-AF1C-416C423DD00C}" type="datetimeFigureOut">
              <a:rPr lang="pt-BR" smtClean="0"/>
              <a:pPr/>
              <a:t>27/09/2019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FE59-5219-47B5-A740-AFAD0DA1947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3645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AED9-C849-4915-AF1C-416C423DD00C}" type="datetimeFigureOut">
              <a:rPr lang="pt-BR" smtClean="0"/>
              <a:pPr/>
              <a:t>27/09/2019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FE59-5219-47B5-A740-AFAD0DA1947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9940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AED9-C849-4915-AF1C-416C423DD00C}" type="datetimeFigureOut">
              <a:rPr lang="pt-BR" smtClean="0"/>
              <a:pPr/>
              <a:t>27/09/2019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FE59-5219-47B5-A740-AFAD0DA1947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6869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AED9-C849-4915-AF1C-416C423DD00C}" type="datetimeFigureOut">
              <a:rPr lang="pt-BR" smtClean="0"/>
              <a:pPr/>
              <a:t>27/09/2019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FE59-5219-47B5-A740-AFAD0DA1947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7522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AED9-C849-4915-AF1C-416C423DD00C}" type="datetimeFigureOut">
              <a:rPr lang="pt-BR" smtClean="0"/>
              <a:pPr/>
              <a:t>27/09/2019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FE59-5219-47B5-A740-AFAD0DA1947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35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AED9-C849-4915-AF1C-416C423DD00C}" type="datetimeFigureOut">
              <a:rPr lang="pt-BR" smtClean="0"/>
              <a:pPr/>
              <a:t>27/09/2019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FE59-5219-47B5-A740-AFAD0DA1947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9553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AED9-C849-4915-AF1C-416C423DD00C}" type="datetimeFigureOut">
              <a:rPr lang="pt-BR" smtClean="0"/>
              <a:pPr/>
              <a:t>27/09/2019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FE59-5219-47B5-A740-AFAD0DA1947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90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AED9-C849-4915-AF1C-416C423DD00C}" type="datetimeFigureOut">
              <a:rPr lang="pt-BR" smtClean="0"/>
              <a:pPr/>
              <a:t>27/09/2019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FE59-5219-47B5-A740-AFAD0DA1947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2910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EAED9-C849-4915-AF1C-416C423DD00C}" type="datetimeFigureOut">
              <a:rPr lang="pt-BR" smtClean="0"/>
              <a:pPr/>
              <a:t>27/09/2019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EFE59-5219-47B5-A740-AFAD0DA1947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80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6" y="1403648"/>
            <a:ext cx="6845424" cy="6332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799" y="7837427"/>
            <a:ext cx="1247775" cy="978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056" y="8053858"/>
            <a:ext cx="1494274" cy="444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60648" y="1547664"/>
            <a:ext cx="6048672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PROGRAMA DE PÓS-GRADUAÇÃO EM PLANEJAMENTO TERRITORIAL E </a:t>
            </a:r>
          </a:p>
          <a:p>
            <a:r>
              <a:rPr lang="pt-BR" sz="10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DESENVOLVIMENTO SOCIOAMBIENTAL – PPGPLAN | PROFISSIONAL</a:t>
            </a:r>
            <a:r>
              <a:rPr lang="pt-BR" dirty="0" smtClean="0"/>
              <a:t>	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764704" y="2470428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tx2">
                    <a:lumMod val="75000"/>
                  </a:schemeClr>
                </a:solidFill>
              </a:rPr>
              <a:t>BANCA DE QUALIFICAÇÃO</a:t>
            </a:r>
            <a:endParaRPr lang="pt-B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764704" y="3122548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C00000"/>
                </a:solidFill>
              </a:rPr>
              <a:t>PRISCILA NATASHA KINAS</a:t>
            </a:r>
            <a:endParaRPr lang="pt-BR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38944" y="4899131"/>
            <a:ext cx="6192688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BANCA EXAMINADORA:</a:t>
            </a:r>
          </a:p>
          <a:p>
            <a:pPr algn="ctr"/>
            <a:endParaRPr lang="pt-BR" sz="1100" b="1" dirty="0">
              <a:solidFill>
                <a:schemeClr val="tx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1200" b="1" dirty="0" err="1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1200" b="1" dirty="0" err="1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Francisco Henrique de Oliveira —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UDESC (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orientador)</a:t>
            </a:r>
          </a:p>
          <a:p>
            <a:pPr algn="ctr">
              <a:lnSpc>
                <a:spcPct val="150000"/>
              </a:lnSpc>
            </a:pP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Prof. Dra. </a:t>
            </a:r>
            <a:r>
              <a:rPr lang="pt-BR" sz="12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1200" b="1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Dunia</a:t>
            </a:r>
            <a:r>
              <a:rPr lang="pt-BR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1200" b="1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Comerlatto</a:t>
            </a:r>
            <a:r>
              <a:rPr lang="pt-BR" sz="12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— UNOCHAPECO</a:t>
            </a:r>
          </a:p>
          <a:p>
            <a:pPr algn="ctr">
              <a:lnSpc>
                <a:spcPct val="150000"/>
              </a:lnSpc>
            </a:pPr>
            <a:r>
              <a:rPr lang="pt-BR" sz="12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</a:t>
            </a:r>
            <a:r>
              <a:rPr lang="pt-BR" sz="12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Dr</a:t>
            </a:r>
            <a:r>
              <a:rPr lang="pt-BR" sz="12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pt-BR" sz="1200" b="1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Antonio</a:t>
            </a:r>
            <a:r>
              <a:rPr lang="pt-BR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12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Pasqualetto</a:t>
            </a:r>
            <a:r>
              <a:rPr lang="pt-BR" sz="12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— PUC _ GOIAS </a:t>
            </a:r>
          </a:p>
          <a:p>
            <a:pPr algn="ctr">
              <a:lnSpc>
                <a:spcPct val="150000"/>
              </a:lnSpc>
            </a:pPr>
            <a:r>
              <a:rPr lang="pt-BR" sz="12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Prof. Dr. </a:t>
            </a:r>
            <a:r>
              <a:rPr lang="pt-BR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Dr. Anderson </a:t>
            </a:r>
            <a:r>
              <a:rPr lang="pt-BR" sz="12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Catapan</a:t>
            </a:r>
            <a:r>
              <a:rPr lang="pt-BR" sz="12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- </a:t>
            </a:r>
            <a:r>
              <a:rPr lang="pt-BR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UTFPR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pt-PT" sz="12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Profa Dra. Vera Lucia Nehls Dias - PPGPLAN</a:t>
            </a:r>
            <a:endParaRPr lang="pt-BR" sz="1200" b="1" dirty="0" smtClean="0">
              <a:solidFill>
                <a:schemeClr val="tx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1052736" y="6853366"/>
            <a:ext cx="475252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26.09.2019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|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13:30H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|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Sala de </a:t>
            </a:r>
            <a:r>
              <a:rPr lang="pt-BR" sz="1400" b="1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atos </a:t>
            </a:r>
          </a:p>
          <a:p>
            <a:pPr algn="ctr">
              <a:lnSpc>
                <a:spcPct val="150000"/>
              </a:lnSpc>
            </a:pPr>
            <a:r>
              <a:rPr lang="pt-BR" sz="1400" b="1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 confirmar) </a:t>
            </a:r>
          </a:p>
          <a:p>
            <a:pPr algn="ctr">
              <a:lnSpc>
                <a:spcPct val="150000"/>
              </a:lnSpc>
            </a:pP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FAED | UDESC</a:t>
            </a:r>
            <a:endParaRPr lang="pt-BR" sz="1400" dirty="0">
              <a:solidFill>
                <a:schemeClr val="tx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326368" y="3745649"/>
            <a:ext cx="6192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Resíduos </a:t>
            </a:r>
            <a:r>
              <a:rPr lang="pt-BR" b="1" dirty="0">
                <a:solidFill>
                  <a:schemeClr val="tx2"/>
                </a:solidFill>
              </a:rPr>
              <a:t>sólidos urbanos como fonte energética alternativa (Biogás) para o Estado de Santa </a:t>
            </a:r>
            <a:r>
              <a:rPr lang="pt-BR" b="1" dirty="0" smtClean="0">
                <a:solidFill>
                  <a:schemeClr val="tx2"/>
                </a:solidFill>
              </a:rPr>
              <a:t>Catarina</a:t>
            </a:r>
            <a:endParaRPr lang="pt-BR" b="1" i="1" dirty="0" smtClean="0">
              <a:solidFill>
                <a:schemeClr val="tx2"/>
              </a:solidFill>
            </a:endParaRPr>
          </a:p>
          <a:p>
            <a:pPr algn="ctr"/>
            <a:endParaRPr lang="pt-BR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6" name="Picture 2" descr="http://www.faed.udesc.br/imagens/id_submenu/2546/ppgplan_academico_cabecalh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6672" y="323528"/>
            <a:ext cx="5760639" cy="10801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398659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99</Words>
  <Application>Microsoft Office PowerPoint</Application>
  <PresentationFormat>Apresentação na tela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CHRISTIAN DOS SANTOS SOUZA</dc:creator>
  <cp:lastModifiedBy>DANILO LEDRA</cp:lastModifiedBy>
  <cp:revision>10</cp:revision>
  <cp:lastPrinted>2018-06-29T00:02:45Z</cp:lastPrinted>
  <dcterms:created xsi:type="dcterms:W3CDTF">2018-06-28T23:36:51Z</dcterms:created>
  <dcterms:modified xsi:type="dcterms:W3CDTF">2019-09-27T11:32:04Z</dcterms:modified>
</cp:coreProperties>
</file>