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7559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94" d="100"/>
          <a:sy n="194" d="100"/>
        </p:scale>
        <p:origin x="16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589241"/>
            <a:ext cx="5669756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891070"/>
            <a:ext cx="566975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3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191691"/>
            <a:ext cx="1630055" cy="305121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91691"/>
            <a:ext cx="4795669" cy="305121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96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2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897613"/>
            <a:ext cx="6520220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2409468"/>
            <a:ext cx="6520220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5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958453"/>
            <a:ext cx="3212862" cy="228445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958453"/>
            <a:ext cx="3212862" cy="228445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56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91691"/>
            <a:ext cx="6520220" cy="69592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882610"/>
            <a:ext cx="319809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1315164"/>
            <a:ext cx="3198097" cy="193440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882610"/>
            <a:ext cx="32138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1315164"/>
            <a:ext cx="3213847" cy="193440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89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69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3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518398"/>
            <a:ext cx="3827085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55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518398"/>
            <a:ext cx="3827085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69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91691"/>
            <a:ext cx="6520220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58453"/>
            <a:ext cx="6520220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37084"/>
            <a:ext cx="255139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9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381"/>
            <a:ext cx="7559040" cy="359968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94479" y="794479"/>
            <a:ext cx="5861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b="1" dirty="0" smtClean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200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200" dirty="0" err="1">
                <a:latin typeface="Myriad Pro" panose="020B0503030403020204" pitchFamily="34" charset="0"/>
              </a:rPr>
              <a:t>Udesc</a:t>
            </a:r>
            <a:r>
              <a:rPr lang="pt-BR" sz="1200" dirty="0">
                <a:latin typeface="Myriad Pro" panose="020B0503030403020204" pitchFamily="34" charset="0"/>
              </a:rPr>
              <a:t>), </a:t>
            </a:r>
            <a:r>
              <a:rPr lang="pt-BR" sz="1200" dirty="0" smtClean="0">
                <a:latin typeface="Myriad Pro" panose="020B0503030403020204" pitchFamily="34" charset="0"/>
              </a:rPr>
              <a:t/>
            </a:r>
            <a:br>
              <a:rPr lang="pt-BR" sz="1200" dirty="0" smtClean="0">
                <a:latin typeface="Myriad Pro" panose="020B0503030403020204" pitchFamily="34" charset="0"/>
              </a:rPr>
            </a:br>
            <a:r>
              <a:rPr lang="pt-BR" sz="1200" b="1" dirty="0" smtClean="0">
                <a:latin typeface="Myriad Pro" panose="020B0503030403020204" pitchFamily="34" charset="0"/>
              </a:rPr>
              <a:t>Prof</a:t>
            </a:r>
            <a:r>
              <a:rPr lang="pt-BR" sz="1200" b="1" dirty="0">
                <a:latin typeface="Myriad Pro" panose="020B0503030403020204" pitchFamily="34" charset="0"/>
              </a:rPr>
              <a:t>. Marcus Tomasi</a:t>
            </a:r>
            <a:r>
              <a:rPr lang="pt-BR" sz="1200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200" dirty="0" smtClean="0">
                <a:latin typeface="Myriad Pro" panose="020B0503030403020204" pitchFamily="34" charset="0"/>
              </a:rPr>
              <a:t>Humanas e da Educação (</a:t>
            </a:r>
            <a:r>
              <a:rPr lang="pt-BR" sz="1200" dirty="0" err="1" smtClean="0">
                <a:latin typeface="Myriad Pro" panose="020B0503030403020204" pitchFamily="34" charset="0"/>
              </a:rPr>
              <a:t>Faed</a:t>
            </a:r>
            <a:r>
              <a:rPr lang="pt-BR" sz="1200" dirty="0" smtClean="0">
                <a:latin typeface="Myriad Pro" panose="020B0503030403020204" pitchFamily="34" charset="0"/>
              </a:rPr>
              <a:t>), </a:t>
            </a:r>
            <a:r>
              <a:rPr lang="pt-BR" sz="1200" b="1" dirty="0" smtClean="0">
                <a:latin typeface="Myriad Pro" panose="020B0503030403020204" pitchFamily="34" charset="0"/>
              </a:rPr>
              <a:t>Prof</a:t>
            </a:r>
            <a:r>
              <a:rPr lang="pt-BR" sz="1200" b="1" dirty="0">
                <a:latin typeface="Myriad Pro" panose="020B0503030403020204" pitchFamily="34" charset="0"/>
              </a:rPr>
              <a:t>. XXXXXX XXXXX</a:t>
            </a:r>
            <a:r>
              <a:rPr lang="pt-BR" sz="1200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200" dirty="0" smtClean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200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200" b="1" dirty="0" smtClean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200" dirty="0" smtClean="0"/>
              <a:t>				</a:t>
            </a:r>
            <a:r>
              <a:rPr lang="pt-BR" sz="1200" b="1" dirty="0" smtClean="0"/>
              <a:t>Data</a:t>
            </a:r>
            <a:r>
              <a:rPr lang="pt-BR" sz="1200" b="1" dirty="0"/>
              <a:t>: </a:t>
            </a:r>
            <a:r>
              <a:rPr lang="pt-BR" sz="1200" dirty="0"/>
              <a:t>XX / XX / 20XX</a:t>
            </a:r>
            <a:br>
              <a:rPr lang="pt-BR" sz="1200" dirty="0"/>
            </a:br>
            <a:r>
              <a:rPr lang="pt-BR" sz="1200" dirty="0" smtClean="0"/>
              <a:t>				</a:t>
            </a:r>
            <a:r>
              <a:rPr lang="pt-BR" sz="1200" b="1" dirty="0" smtClean="0"/>
              <a:t>Horário</a:t>
            </a:r>
            <a:r>
              <a:rPr lang="pt-BR" sz="1200" b="1" dirty="0"/>
              <a:t>: </a:t>
            </a:r>
            <a:r>
              <a:rPr lang="pt-BR" sz="1200" dirty="0" err="1"/>
              <a:t>XXh</a:t>
            </a: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>				</a:t>
            </a:r>
            <a:r>
              <a:rPr lang="pt-BR" sz="1200" b="1" dirty="0" smtClean="0"/>
              <a:t>Local</a:t>
            </a:r>
            <a:r>
              <a:rPr lang="pt-BR" sz="1200" b="1" dirty="0"/>
              <a:t>: </a:t>
            </a:r>
            <a:r>
              <a:rPr lang="pt-BR" sz="1200" dirty="0"/>
              <a:t>XXXXXXXXX</a:t>
            </a:r>
            <a:endParaRPr lang="pt-BR" sz="1200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82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CAROLINA HOMMERDING</cp:lastModifiedBy>
  <cp:revision>5</cp:revision>
  <dcterms:created xsi:type="dcterms:W3CDTF">2019-10-22T21:08:03Z</dcterms:created>
  <dcterms:modified xsi:type="dcterms:W3CDTF">2020-01-20T16:10:34Z</dcterms:modified>
</cp:coreProperties>
</file>