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13D9B7-3EB3-40CF-BFFC-23C9EB275809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404613-F7AD-411D-86FF-9C8E1B3FE0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8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CDCC99C-9017-4944-B344-0DDC27A773F3}" type="slidenum">
              <a:rPr lang="pt-BR" altLang="pt-BR" smtClean="0"/>
              <a:pPr eaLnBrk="1" hangingPunct="1">
                <a:spcBef>
                  <a:spcPct val="0"/>
                </a:spcBef>
              </a:pPr>
              <a:t>1</a:t>
            </a:fld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A3E0-C532-4EFD-A918-BD8B07E0CC75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630F-2DA3-4B55-B6FB-AD7327F80E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703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6A66E-3CDE-471E-832B-23D0D0E87A59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EA5F-23DB-4142-82F4-08352B310E7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787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E4C0-0E5F-402B-9D06-19621F96DC75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B847-447C-4F11-BEDB-8E0DD55E14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905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085C-7ACD-49F3-B880-D945EBF0121B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9AA04-4CA1-49A7-8561-1415397CC71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42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F0A2-FF61-4C42-B6EF-42503F8BB216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5BC10-017D-4A55-9F74-6517FF899C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95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6EA0-0B4A-4965-B6C8-B1EDFFFD3B77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4362-0080-4100-9BC1-291249FD4B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522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9705-D1B2-4250-A841-D0CF5D4D481B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2DEF-F9E3-4CFB-8583-F4E29AF3D9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17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377B1-08DD-49A6-97E8-12C2102DE346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CD568-B021-44DE-ADCA-39F9AB42A3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882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EEA0-C73A-4464-8DBF-2D0998D60345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D2C1B-C916-4929-839F-EE3AFE79FE9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90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8BCCF-962C-42FA-8788-D973ADB0D939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70E1-E344-4920-B8CB-8002BE7614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23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9D5A-D7FD-4A4F-8745-6679E00CE903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1395A-942C-4B6D-A7E4-EA5771AFD7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65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A7B981-9CA5-43D9-9E13-AD690DE083B0}" type="datetimeFigureOut">
              <a:rPr lang="pt-BR" altLang="pt-BR"/>
              <a:pPr>
                <a:defRPr/>
              </a:pPr>
              <a:t>09/10/2019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DC941C-0F64-42BC-B1A8-30497A4359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576" y="397"/>
            <a:ext cx="1579290" cy="693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748186" y="404663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6600"/>
                </a:solidFill>
              </a:rPr>
              <a:t>DEFESA DE DISSERTAÇÃO</a:t>
            </a:r>
            <a:endParaRPr lang="pt-BR" sz="3200" dirty="0">
              <a:solidFill>
                <a:srgbClr val="FF66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39516" y="1412776"/>
            <a:ext cx="7577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NOME E SOBRENOME ALUNO(A)</a:t>
            </a:r>
          </a:p>
          <a:p>
            <a:pPr algn="ctr"/>
            <a:endParaRPr lang="pt-BR" b="1" dirty="0" smtClean="0">
              <a:solidFill>
                <a:srgbClr val="FF6600"/>
              </a:solidFill>
            </a:endParaRPr>
          </a:p>
          <a:p>
            <a:pPr algn="ctr"/>
            <a:endParaRPr lang="pt-BR" b="1" dirty="0">
              <a:solidFill>
                <a:srgbClr val="FF6600"/>
              </a:solidFill>
            </a:endParaRPr>
          </a:p>
          <a:p>
            <a:pPr algn="ctr"/>
            <a:r>
              <a:rPr lang="pt-BR" b="1" dirty="0" smtClean="0">
                <a:solidFill>
                  <a:srgbClr val="FF6600"/>
                </a:solidFill>
              </a:rPr>
              <a:t>Título da Dissertação</a:t>
            </a:r>
          </a:p>
          <a:p>
            <a:pPr algn="ctr"/>
            <a:endParaRPr lang="pt-BR" b="1" dirty="0" smtClean="0">
              <a:solidFill>
                <a:srgbClr val="FF6600"/>
              </a:solidFill>
            </a:endParaRPr>
          </a:p>
          <a:p>
            <a:pPr algn="ctr"/>
            <a:endParaRPr lang="pt-BR" b="1" dirty="0">
              <a:solidFill>
                <a:srgbClr val="FF6600"/>
              </a:solidFill>
            </a:endParaRPr>
          </a:p>
          <a:p>
            <a:pPr algn="ctr"/>
            <a:r>
              <a:rPr lang="pt-BR" sz="1600" dirty="0" smtClean="0"/>
              <a:t>Banca Examinadora:</a:t>
            </a:r>
          </a:p>
          <a:p>
            <a:pPr algn="ctr"/>
            <a:endParaRPr lang="pt-BR" sz="900" dirty="0"/>
          </a:p>
          <a:p>
            <a:pPr algn="ctr"/>
            <a:r>
              <a:rPr lang="pt-BR" sz="1600" dirty="0" err="1"/>
              <a:t>Dr</a:t>
            </a:r>
            <a:r>
              <a:rPr lang="pt-BR" sz="1600" dirty="0"/>
              <a:t> ou </a:t>
            </a:r>
            <a:r>
              <a:rPr lang="pt-BR" sz="1600" dirty="0" err="1"/>
              <a:t>Drª</a:t>
            </a:r>
            <a:r>
              <a:rPr lang="pt-BR" sz="1600" dirty="0"/>
              <a:t> Nome Completo (orientador/a) – Sigla IES</a:t>
            </a:r>
          </a:p>
          <a:p>
            <a:pPr algn="ctr"/>
            <a:r>
              <a:rPr lang="pt-BR" sz="1600" dirty="0" err="1"/>
              <a:t>Dr</a:t>
            </a:r>
            <a:r>
              <a:rPr lang="pt-BR" sz="1600" dirty="0"/>
              <a:t> ou </a:t>
            </a:r>
            <a:r>
              <a:rPr lang="pt-BR" sz="1600" dirty="0" err="1"/>
              <a:t>Drª</a:t>
            </a:r>
            <a:r>
              <a:rPr lang="pt-BR" sz="1600" dirty="0"/>
              <a:t> Nome Completo – Sigla IES</a:t>
            </a:r>
          </a:p>
          <a:p>
            <a:pPr algn="ctr"/>
            <a:r>
              <a:rPr lang="pt-BR" sz="1600" dirty="0" err="1"/>
              <a:t>Dr</a:t>
            </a:r>
            <a:r>
              <a:rPr lang="pt-BR" sz="1600" dirty="0"/>
              <a:t> ou </a:t>
            </a:r>
            <a:r>
              <a:rPr lang="pt-BR" sz="1600" dirty="0" err="1"/>
              <a:t>Drª</a:t>
            </a:r>
            <a:r>
              <a:rPr lang="pt-BR" sz="1600" dirty="0"/>
              <a:t> Nome Completo –Sigla IES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sz="1600" dirty="0" err="1" smtClean="0"/>
              <a:t>Dia.Mês.Ano</a:t>
            </a:r>
            <a:r>
              <a:rPr lang="pt-BR" sz="1600" dirty="0" smtClean="0"/>
              <a:t> | </a:t>
            </a:r>
            <a:r>
              <a:rPr lang="pt-BR" sz="1600" dirty="0" err="1" smtClean="0"/>
              <a:t>hora:min</a:t>
            </a:r>
            <a:r>
              <a:rPr lang="pt-BR" sz="1600" dirty="0" smtClean="0"/>
              <a:t> H | SALA </a:t>
            </a:r>
            <a:r>
              <a:rPr lang="pt-BR" sz="1600" dirty="0" err="1" smtClean="0"/>
              <a:t>xx</a:t>
            </a:r>
            <a:endParaRPr lang="pt-BR" sz="1600" dirty="0" smtClean="0"/>
          </a:p>
          <a:p>
            <a:pPr algn="ctr"/>
            <a:r>
              <a:rPr lang="pt-BR" sz="1600" dirty="0" smtClean="0"/>
              <a:t>FAED | UDESC </a:t>
            </a:r>
            <a:endParaRPr lang="pt-BR" sz="1600" b="1" dirty="0">
              <a:solidFill>
                <a:srgbClr val="FF6600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879" y="5949280"/>
            <a:ext cx="41529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52</Words>
  <Application>Microsoft Office PowerPoint</Application>
  <PresentationFormat>Papel A4 (210 x 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Andre Luis Cardoso</dc:creator>
  <cp:lastModifiedBy>CHRISTIAN DOS SANTOS SOUZA</cp:lastModifiedBy>
  <cp:revision>32</cp:revision>
  <cp:lastPrinted>2016-06-27T17:14:54Z</cp:lastPrinted>
  <dcterms:created xsi:type="dcterms:W3CDTF">2015-07-06T15:11:06Z</dcterms:created>
  <dcterms:modified xsi:type="dcterms:W3CDTF">2019-10-09T12:40:53Z</dcterms:modified>
</cp:coreProperties>
</file>