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E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30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189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478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6815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897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518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1423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082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7112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818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6325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9145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6459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>
            <a:extLst>
              <a:ext uri="{FF2B5EF4-FFF2-40B4-BE49-F238E27FC236}">
                <a16:creationId xmlns:a16="http://schemas.microsoft.com/office/drawing/2014/main" id="{E39BC43A-1960-4211-B4CD-BC4B3DA6EBC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40154"/>
            <a:ext cx="6858000" cy="3265846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F1CBCB14-3EA0-439E-8091-D5D74F4E18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3072"/>
            <a:ext cx="6858000" cy="3265846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371575EB-3F49-4485-96C0-01763F560F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4"/>
            <a:ext cx="6858000" cy="326584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21025" y="728993"/>
            <a:ext cx="5317133" cy="2271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Dilmar </a:t>
            </a:r>
            <a:r>
              <a:rPr lang="pt-BR" sz="1089" b="1" dirty="0" err="1">
                <a:latin typeface="Myriad Pro" panose="020B0503030403020204" pitchFamily="34" charset="0"/>
              </a:rPr>
              <a:t>Baretta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Ciências </a:t>
            </a:r>
            <a:r>
              <a:rPr lang="pt-BR" sz="1089" dirty="0" err="1">
                <a:latin typeface="Myriad Pro" panose="020B0503030403020204" pitchFamily="34" charset="0"/>
              </a:rPr>
              <a:t>Agroveterinárias</a:t>
            </a:r>
            <a:r>
              <a:rPr lang="pt-BR" sz="1089" dirty="0">
                <a:latin typeface="Myriad Pro" panose="020B0503030403020204" pitchFamily="34" charset="0"/>
              </a:rPr>
              <a:t> (CAV),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evento XXXXXXXXXXXXXX XXXXXXXXXXXXXXX XXXX XXXXXXXXXXXXXX XXXXX.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Horário: </a:t>
            </a:r>
            <a:r>
              <a:rPr lang="pt-BR" sz="1089" dirty="0" err="1"/>
              <a:t>XXh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720449" y="7368688"/>
            <a:ext cx="5317133" cy="2271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Dilmar </a:t>
            </a:r>
            <a:r>
              <a:rPr lang="pt-BR" sz="1089" b="1">
                <a:latin typeface="Myriad Pro" panose="020B0503030403020204" pitchFamily="34" charset="0"/>
              </a:rPr>
              <a:t>Baretta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Ciências </a:t>
            </a:r>
            <a:r>
              <a:rPr lang="pt-BR" sz="1089" dirty="0" err="1">
                <a:latin typeface="Myriad Pro" panose="020B0503030403020204" pitchFamily="34" charset="0"/>
              </a:rPr>
              <a:t>Agroveterinárias</a:t>
            </a:r>
            <a:r>
              <a:rPr lang="pt-BR" sz="1089" dirty="0">
                <a:latin typeface="Myriad Pro" panose="020B0503030403020204" pitchFamily="34" charset="0"/>
              </a:rPr>
              <a:t> (CAV),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evento XXXXXXXXXXXXXX XXXXXXXXXXXXXXX XXXX XXXXXXXXXXXXXX XXXXX.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Horário: </a:t>
            </a:r>
            <a:r>
              <a:rPr lang="pt-BR" sz="1089" dirty="0" err="1"/>
              <a:t>XXh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21025" y="4043605"/>
            <a:ext cx="5317133" cy="2271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Dilmar </a:t>
            </a:r>
            <a:r>
              <a:rPr lang="pt-BR" sz="1089" b="1" dirty="0" err="1">
                <a:latin typeface="Myriad Pro" panose="020B0503030403020204" pitchFamily="34" charset="0"/>
              </a:rPr>
              <a:t>Baretta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Ciências </a:t>
            </a:r>
            <a:r>
              <a:rPr lang="pt-BR" sz="1089" dirty="0" err="1">
                <a:latin typeface="Myriad Pro" panose="020B0503030403020204" pitchFamily="34" charset="0"/>
              </a:rPr>
              <a:t>Agroveterinárias</a:t>
            </a:r>
            <a:r>
              <a:rPr lang="pt-BR" sz="1089" dirty="0">
                <a:latin typeface="Myriad Pro" panose="020B0503030403020204" pitchFamily="34" charset="0"/>
              </a:rPr>
              <a:t> (CAV),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evento XXXXXXXXXXXXXX XXXXXXXXXXXXXXX XXXX XXXXXXXXXXXXXX XXXXX.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Horário: </a:t>
            </a:r>
            <a:r>
              <a:rPr lang="pt-BR" sz="1089" dirty="0" err="1"/>
              <a:t>XXh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4443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240</Words>
  <Application>Microsoft Office PowerPoint</Application>
  <PresentationFormat>Papel A4 (210 x 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CABRAL VAZ</dc:creator>
  <cp:lastModifiedBy>Rafael Santos</cp:lastModifiedBy>
  <cp:revision>9</cp:revision>
  <dcterms:created xsi:type="dcterms:W3CDTF">2019-10-22T21:08:03Z</dcterms:created>
  <dcterms:modified xsi:type="dcterms:W3CDTF">2023-08-23T18:14:55Z</dcterms:modified>
</cp:coreProperties>
</file>