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8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5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26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21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96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63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30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0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97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3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93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09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F4F05420-C67C-4816-B746-5009CFC73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85" y="6640154"/>
            <a:ext cx="6858000" cy="326584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73B43371-79E3-4D95-AA09-FEDFDE411D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0577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50A975F-5F3E-407E-9E57-9A028DF65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274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Tecnológicas (CCT),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1025" y="7360819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Tecnológicas (CCT),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1025" y="4021105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Tecnológicas (CCT),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059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240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9</cp:revision>
  <dcterms:created xsi:type="dcterms:W3CDTF">2019-10-22T21:08:03Z</dcterms:created>
  <dcterms:modified xsi:type="dcterms:W3CDTF">2023-08-23T18:15:20Z</dcterms:modified>
</cp:coreProperties>
</file>