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-354" y="-6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11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57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72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64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13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90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93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971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90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708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992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50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6221B0A1-CC64-4311-AE96-49FFEC3CF8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683"/>
            <a:ext cx="6858000" cy="3265846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1BD15D4B-E05F-4D5A-B29C-C2E9FDE245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06936"/>
            <a:ext cx="6858000" cy="3265846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42133E81-8153-47C5-92B6-18D930B16F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6" y="-8811"/>
            <a:ext cx="6858000" cy="326584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21025" y="720391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Educação Superior do Oeste (CEO),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21025" y="7347734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Educação Superior do Oeste (CEO),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20449" y="4029794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Educação Superior do Oeste (CEO),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3609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243</Words>
  <Application>Microsoft Office PowerPoint</Application>
  <PresentationFormat>Papel 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Rafael Santos</cp:lastModifiedBy>
  <cp:revision>9</cp:revision>
  <dcterms:created xsi:type="dcterms:W3CDTF">2019-10-22T21:08:03Z</dcterms:created>
  <dcterms:modified xsi:type="dcterms:W3CDTF">2023-08-23T18:18:50Z</dcterms:modified>
</cp:coreProperties>
</file>