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1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6015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57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810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38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879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188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63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07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825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39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25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97E159E3-EA1D-459B-AD48-BBE3C78F02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40154"/>
            <a:ext cx="6858000" cy="3265846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5443D82E-099D-4EA7-AF2E-DD41815FD7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0077"/>
            <a:ext cx="6858000" cy="3265846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3259B06-30E8-46E6-8E86-021B4D8A52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326584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0449" y="728992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Educação a Distância (</a:t>
            </a:r>
            <a:r>
              <a:rPr lang="pt-BR" sz="1089" dirty="0" err="1">
                <a:latin typeface="Myriad Pro" panose="020B0503030403020204" pitchFamily="34" charset="0"/>
              </a:rPr>
              <a:t>Cead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20449" y="7368691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Educação a Distância (</a:t>
            </a:r>
            <a:r>
              <a:rPr lang="pt-BR" sz="1089" dirty="0" err="1">
                <a:latin typeface="Myriad Pro" panose="020B0503030403020204" pitchFamily="34" charset="0"/>
              </a:rPr>
              <a:t>Cead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20449" y="4043992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Educação a Distância (</a:t>
            </a:r>
            <a:r>
              <a:rPr lang="pt-BR" sz="1089" dirty="0" err="1">
                <a:latin typeface="Myriad Pro" panose="020B0503030403020204" pitchFamily="34" charset="0"/>
              </a:rPr>
              <a:t>Cead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4758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243</Words>
  <Application>Microsoft Office PowerPoint</Application>
  <PresentationFormat>Papel 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Rafael Santos</cp:lastModifiedBy>
  <cp:revision>10</cp:revision>
  <dcterms:created xsi:type="dcterms:W3CDTF">2019-10-22T21:08:03Z</dcterms:created>
  <dcterms:modified xsi:type="dcterms:W3CDTF">2023-08-23T18:15:41Z</dcterms:modified>
</cp:coreProperties>
</file>