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E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125" d="100"/>
          <a:sy n="125" d="100"/>
        </p:scale>
        <p:origin x="-306" y="-5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9043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9260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223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3419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2249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887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457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5635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2499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513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5379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911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>
            <a:extLst>
              <a:ext uri="{FF2B5EF4-FFF2-40B4-BE49-F238E27FC236}">
                <a16:creationId xmlns:a16="http://schemas.microsoft.com/office/drawing/2014/main" id="{FD165FA1-69A2-46E4-9AB2-95E6FD9DA5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48301"/>
            <a:ext cx="6858000" cy="3265846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A156FA46-09D9-4A6F-9B93-A21ABF0EAC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2573"/>
            <a:ext cx="6858000" cy="3265846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CACC28DA-AED5-4D03-A876-2B3FCCBD34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845"/>
            <a:ext cx="6858000" cy="326584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21025" y="728992"/>
            <a:ext cx="5317133" cy="2103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Dilmar </a:t>
            </a:r>
            <a:r>
              <a:rPr lang="pt-BR" sz="1089" b="1" dirty="0" err="1">
                <a:latin typeface="Myriad Pro" panose="020B0503030403020204" pitchFamily="34" charset="0"/>
              </a:rPr>
              <a:t>Baretta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Artes (</a:t>
            </a:r>
            <a:r>
              <a:rPr lang="pt-BR" sz="1089" dirty="0" err="1">
                <a:latin typeface="Myriad Pro" panose="020B0503030403020204" pitchFamily="34" charset="0"/>
              </a:rPr>
              <a:t>Ceart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Horário: </a:t>
            </a:r>
            <a:r>
              <a:rPr lang="pt-BR" sz="1089" dirty="0" err="1"/>
              <a:t>XXh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20449" y="7368692"/>
            <a:ext cx="5317133" cy="2103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Dilmar </a:t>
            </a:r>
            <a:r>
              <a:rPr lang="pt-BR" sz="1089" b="1">
                <a:latin typeface="Myriad Pro" panose="020B0503030403020204" pitchFamily="34" charset="0"/>
              </a:rPr>
              <a:t>Baretta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Artes (</a:t>
            </a:r>
            <a:r>
              <a:rPr lang="pt-BR" sz="1089" dirty="0" err="1">
                <a:latin typeface="Myriad Pro" panose="020B0503030403020204" pitchFamily="34" charset="0"/>
              </a:rPr>
              <a:t>Ceart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Horário: </a:t>
            </a:r>
            <a:r>
              <a:rPr lang="pt-BR" sz="1089" dirty="0" err="1"/>
              <a:t>XXh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720449" y="4063101"/>
            <a:ext cx="5317133" cy="2103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Dilmar </a:t>
            </a:r>
            <a:r>
              <a:rPr lang="pt-BR" sz="1089" b="1" dirty="0" err="1">
                <a:latin typeface="Myriad Pro" panose="020B0503030403020204" pitchFamily="34" charset="0"/>
              </a:rPr>
              <a:t>Baretta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Artes (</a:t>
            </a:r>
            <a:r>
              <a:rPr lang="pt-BR" sz="1089" dirty="0" err="1">
                <a:latin typeface="Myriad Pro" panose="020B0503030403020204" pitchFamily="34" charset="0"/>
              </a:rPr>
              <a:t>Ceart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Horário: </a:t>
            </a:r>
            <a:r>
              <a:rPr lang="pt-BR" sz="1089" dirty="0" err="1"/>
              <a:t>XXh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4528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237</Words>
  <Application>Microsoft Office PowerPoint</Application>
  <PresentationFormat>Papel A4 (210 x 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CABRAL VAZ</dc:creator>
  <cp:lastModifiedBy>Rafael Santos</cp:lastModifiedBy>
  <cp:revision>10</cp:revision>
  <dcterms:created xsi:type="dcterms:W3CDTF">2019-10-22T21:08:03Z</dcterms:created>
  <dcterms:modified xsi:type="dcterms:W3CDTF">2023-08-23T18:16:46Z</dcterms:modified>
</cp:coreProperties>
</file>