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900" y="-7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62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65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84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66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88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64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4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80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11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57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39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97C5225D-0277-4291-9A0F-44BDA5504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2056"/>
            <a:ext cx="6858000" cy="3265846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4C9DA254-C2E5-4533-B555-3D9AAE00D9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4863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664DE4B-D437-492E-85BF-B3904D1D9B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330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0391"/>
            <a:ext cx="5317133" cy="2438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do Alto Vale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dirty="0">
                <a:latin typeface="Myriad Pro" panose="020B0503030403020204" pitchFamily="34" charset="0"/>
              </a:rPr>
              <a:t>do Itajaí (</a:t>
            </a:r>
            <a:r>
              <a:rPr lang="pt-BR" sz="1089" dirty="0" err="1">
                <a:latin typeface="Myriad Pro" panose="020B0503030403020204" pitchFamily="34" charset="0"/>
              </a:rPr>
              <a:t>Ceavi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dirty="0">
                <a:latin typeface="Myriad Pro" panose="020B0503030403020204" pitchFamily="34" charset="0"/>
              </a:rPr>
              <a:t>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20449" y="7372447"/>
            <a:ext cx="5317133" cy="2438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do Alto Vale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dirty="0">
                <a:latin typeface="Myriad Pro" panose="020B0503030403020204" pitchFamily="34" charset="0"/>
              </a:rPr>
              <a:t>do Itajaí (</a:t>
            </a:r>
            <a:r>
              <a:rPr lang="pt-BR" sz="1089" dirty="0" err="1">
                <a:latin typeface="Myriad Pro" panose="020B0503030403020204" pitchFamily="34" charset="0"/>
              </a:rPr>
              <a:t>Ceavi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dirty="0">
                <a:latin typeface="Myriad Pro" panose="020B0503030403020204" pitchFamily="34" charset="0"/>
              </a:rPr>
              <a:t>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21025" y="4035391"/>
            <a:ext cx="5317133" cy="2438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do Alto Vale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dirty="0">
                <a:latin typeface="Myriad Pro" panose="020B0503030403020204" pitchFamily="34" charset="0"/>
              </a:rPr>
              <a:t>do Itajaí (</a:t>
            </a:r>
            <a:r>
              <a:rPr lang="pt-BR" sz="1089" dirty="0" err="1">
                <a:latin typeface="Myriad Pro" panose="020B0503030403020204" pitchFamily="34" charset="0"/>
              </a:rPr>
              <a:t>Ceavi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dirty="0">
                <a:latin typeface="Myriad Pro" panose="020B0503030403020204" pitchFamily="34" charset="0"/>
              </a:rPr>
              <a:t>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77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258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9</cp:revision>
  <dcterms:created xsi:type="dcterms:W3CDTF">2019-10-22T21:08:03Z</dcterms:created>
  <dcterms:modified xsi:type="dcterms:W3CDTF">2023-08-23T18:17:47Z</dcterms:modified>
</cp:coreProperties>
</file>