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900" y="-6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6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7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8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75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6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50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75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73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61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83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28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072FE2E7-86AF-4E32-A284-B2A3412786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154"/>
            <a:ext cx="6858000" cy="3265846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3A572CE6-6FCF-42F4-A1F3-5D8A54035B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506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72EA46B-47C8-485B-8FFC-E1BDA073C2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416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1025" y="720391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1025" y="7360819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025" y="4023034"/>
            <a:ext cx="5317133" cy="2271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da Saúde e do Esporte (</a:t>
            </a:r>
            <a:r>
              <a:rPr lang="pt-BR" sz="1089" dirty="0" err="1">
                <a:latin typeface="Myriad Pro" panose="020B0503030403020204" pitchFamily="34" charset="0"/>
              </a:rPr>
              <a:t>Cefid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996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249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10</cp:revision>
  <dcterms:created xsi:type="dcterms:W3CDTF">2019-10-22T21:08:03Z</dcterms:created>
  <dcterms:modified xsi:type="dcterms:W3CDTF">2023-08-23T18:18:12Z</dcterms:modified>
</cp:coreProperties>
</file>