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1974" y="-9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54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94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44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85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9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8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11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11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35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31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79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59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42133E81-8153-47C5-92B6-18D930B16F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9987"/>
            <a:ext cx="6858000" cy="326584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2133E81-8153-47C5-92B6-18D930B16F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9564"/>
            <a:ext cx="6858000" cy="326584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F1F33669-E3A0-44EF-9169-C5E76EAEDC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59"/>
            <a:ext cx="6858000" cy="32658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1025" y="72039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do Planalto Norte (</a:t>
            </a:r>
            <a:r>
              <a:rPr lang="pt-BR" sz="1089" dirty="0" err="1">
                <a:latin typeface="Myriad Pro" panose="020B0503030403020204" pitchFamily="34" charset="0"/>
              </a:rPr>
              <a:t>Ceplan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</a:t>
            </a: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1025" y="7290378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do Planalto Norte (</a:t>
            </a:r>
            <a:r>
              <a:rPr lang="pt-BR" sz="1089" dirty="0" err="1">
                <a:latin typeface="Myriad Pro" panose="020B0503030403020204" pitchFamily="34" charset="0"/>
              </a:rPr>
              <a:t>Ceplan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</a:t>
            </a: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0449" y="4000092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do Planalto Norte (</a:t>
            </a:r>
            <a:r>
              <a:rPr lang="pt-BR" sz="1089" dirty="0" err="1">
                <a:latin typeface="Myriad Pro" panose="020B0503030403020204" pitchFamily="34" charset="0"/>
              </a:rPr>
              <a:t>Ceplan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</a:t>
            </a: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573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243</Words>
  <Application>Microsoft Office PowerPoint</Application>
  <PresentationFormat>Papel A4 (210 x 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Rafael Santos</cp:lastModifiedBy>
  <cp:revision>9</cp:revision>
  <dcterms:created xsi:type="dcterms:W3CDTF">2019-10-22T21:08:03Z</dcterms:created>
  <dcterms:modified xsi:type="dcterms:W3CDTF">2023-08-23T18:19:15Z</dcterms:modified>
</cp:coreProperties>
</file>