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-900" y="-6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600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55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65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289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315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52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57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571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99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9585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583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D260-A71B-4AC4-BE27-3D38427D6EC1}" type="datetimeFigureOut">
              <a:rPr lang="pt-BR" smtClean="0"/>
              <a:t>23/08/2023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799E9-1CC2-4029-A629-6EC68D7C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62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CBB9FA5E-18FC-4459-9D5F-B511317700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40154"/>
            <a:ext cx="6858000" cy="3265846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A9880589-44D4-4A48-A06F-CB96C23DA3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" y="3314863"/>
            <a:ext cx="6858000" cy="326584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C62DED7-5FF2-443F-A0DD-06E433C848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" y="-10702"/>
            <a:ext cx="6858000" cy="3265846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20449" y="720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da Região Sul (Ceres),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20449" y="7360819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da Região Sul (Ceres),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721025" y="4035391"/>
            <a:ext cx="5317133" cy="2103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33" b="1" dirty="0">
                <a:solidFill>
                  <a:srgbClr val="134E25"/>
                </a:solidFill>
                <a:latin typeface="Myriad Pro" panose="020B0503030403020204" pitchFamily="34" charset="0"/>
              </a:rPr>
              <a:t>CONVITE</a:t>
            </a:r>
          </a:p>
          <a:p>
            <a:pPr algn="ctr"/>
            <a:endParaRPr lang="pt-BR" sz="1633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r>
              <a:rPr lang="pt-BR" sz="1089" dirty="0">
                <a:latin typeface="Myriad Pro" panose="020B0503030403020204" pitchFamily="34" charset="0"/>
              </a:rPr>
              <a:t>O Magnífico Reitor da Universidade do Estado de Santa Catarina (</a:t>
            </a:r>
            <a:r>
              <a:rPr lang="pt-BR" sz="1089" dirty="0" err="1">
                <a:latin typeface="Myriad Pro" panose="020B0503030403020204" pitchFamily="34" charset="0"/>
              </a:rPr>
              <a:t>Udesc</a:t>
            </a:r>
            <a:r>
              <a:rPr lang="pt-BR" sz="1089" dirty="0">
                <a:latin typeface="Myriad Pro" panose="020B0503030403020204" pitchFamily="34" charset="0"/>
              </a:rPr>
              <a:t>), </a:t>
            </a:r>
            <a:br>
              <a:rPr lang="pt-BR" sz="1089" dirty="0">
                <a:latin typeface="Myriad Pro" panose="020B0503030403020204" pitchFamily="34" charset="0"/>
              </a:rPr>
            </a:br>
            <a:r>
              <a:rPr lang="pt-BR" sz="1089" b="1" dirty="0">
                <a:latin typeface="Myriad Pro" panose="020B0503030403020204" pitchFamily="34" charset="0"/>
              </a:rPr>
              <a:t>Prof. Dilmar </a:t>
            </a:r>
            <a:r>
              <a:rPr lang="pt-BR" sz="1089" b="1" dirty="0" err="1">
                <a:latin typeface="Myriad Pro" panose="020B0503030403020204" pitchFamily="34" charset="0"/>
              </a:rPr>
              <a:t>Baretta</a:t>
            </a:r>
            <a:r>
              <a:rPr lang="pt-BR" sz="1089" dirty="0">
                <a:latin typeface="Myriad Pro" panose="020B0503030403020204" pitchFamily="34" charset="0"/>
              </a:rPr>
              <a:t>, e o Diretor-Geral do Centro de Educação Superior da Região Sul (Ceres), </a:t>
            </a:r>
            <a:r>
              <a:rPr lang="pt-BR" sz="1089" b="1" dirty="0">
                <a:latin typeface="Myriad Pro" panose="020B0503030403020204" pitchFamily="34" charset="0"/>
              </a:rPr>
              <a:t>Prof. XXXXXX XXXXX</a:t>
            </a:r>
            <a:r>
              <a:rPr lang="pt-BR" sz="1089" dirty="0">
                <a:latin typeface="Myriad Pro" panose="020B0503030403020204" pitchFamily="34" charset="0"/>
              </a:rPr>
              <a:t>, têm a honra de convidar Vossa Senhoria para o evento XXXXXXXXXXXXXX XXXXXXXXXXXXXXX XXXX XXXXXXXXXXXXXX XXXXX.</a:t>
            </a: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pPr algn="ctr"/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  <a:p>
            <a:r>
              <a:rPr lang="pt-BR" sz="1089" dirty="0"/>
              <a:t>				</a:t>
            </a:r>
            <a:r>
              <a:rPr lang="pt-BR" sz="1089" b="1" dirty="0"/>
              <a:t>Data: </a:t>
            </a:r>
            <a:r>
              <a:rPr lang="pt-BR" sz="1089" dirty="0"/>
              <a:t>XX / XX / 20XX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Horário: </a:t>
            </a:r>
            <a:r>
              <a:rPr lang="pt-BR" sz="1089" dirty="0" err="1"/>
              <a:t>XXh</a:t>
            </a:r>
            <a:br>
              <a:rPr lang="pt-BR" sz="1089" dirty="0"/>
            </a:br>
            <a:r>
              <a:rPr lang="pt-BR" sz="1089" dirty="0"/>
              <a:t>				</a:t>
            </a:r>
            <a:r>
              <a:rPr lang="pt-BR" sz="1089" b="1" dirty="0"/>
              <a:t>Local: </a:t>
            </a:r>
            <a:r>
              <a:rPr lang="pt-BR" sz="1089" dirty="0"/>
              <a:t>XXXXXXXXX</a:t>
            </a:r>
            <a:endParaRPr lang="pt-BR" sz="1089" b="1" dirty="0">
              <a:solidFill>
                <a:srgbClr val="134E25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816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246</Words>
  <Application>Microsoft Office PowerPoint</Application>
  <PresentationFormat>Papel A4 (210 x 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Rafael Santos</cp:lastModifiedBy>
  <cp:revision>9</cp:revision>
  <dcterms:created xsi:type="dcterms:W3CDTF">2019-10-22T21:08:03Z</dcterms:created>
  <dcterms:modified xsi:type="dcterms:W3CDTF">2023-08-23T18:19:40Z</dcterms:modified>
</cp:coreProperties>
</file>