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2028" y="-11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0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79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80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03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31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25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7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10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52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06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22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5347347A-3402-4253-9EB3-5BC79CA20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09750"/>
            <a:ext cx="6858000" cy="326584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50E644D-6C85-43CB-9D42-52236D09E0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1362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AD30AF4-0E42-47C3-89B8-AB6CFB425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26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da Foz do Itajaí (</a:t>
            </a:r>
            <a:r>
              <a:rPr lang="pt-BR" sz="1089" dirty="0" err="1">
                <a:latin typeface="Myriad Pro" panose="020B0503030403020204" pitchFamily="34" charset="0"/>
              </a:rPr>
              <a:t>Cesfi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1025" y="4121890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da Foz do Itajaí (</a:t>
            </a:r>
            <a:r>
              <a:rPr lang="pt-BR" sz="1089" dirty="0" err="1">
                <a:latin typeface="Myriad Pro" panose="020B0503030403020204" pitchFamily="34" charset="0"/>
              </a:rPr>
              <a:t>Cesfi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025" y="753014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da Foz do Itajaí (</a:t>
            </a:r>
            <a:r>
              <a:rPr lang="pt-BR" sz="1089" dirty="0" err="1">
                <a:latin typeface="Myriad Pro" panose="020B0503030403020204" pitchFamily="34" charset="0"/>
              </a:rPr>
              <a:t>Cesfi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55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249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2023-08-23T18:20:10Z</dcterms:modified>
</cp:coreProperties>
</file>