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200" d="100"/>
          <a:sy n="200" d="100"/>
        </p:scale>
        <p:origin x="-1980" y="-9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14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0902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15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293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52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807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65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93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78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66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4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059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3F1333D7-013C-4ECF-B4FA-A555379DB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40154"/>
            <a:ext cx="6858000" cy="3265846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409E4A6C-A812-4BD2-8DA9-889594848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8220"/>
            <a:ext cx="6858000" cy="3265846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F073272F-8BFF-446D-BE77-85A7F2E97B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6" y="-63988"/>
            <a:ext cx="6858000" cy="326584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20449" y="720391"/>
            <a:ext cx="5317133" cy="2271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da </a:t>
            </a:r>
            <a:r>
              <a:rPr lang="pt-BR" sz="1089" dirty="0" err="1">
                <a:latin typeface="Myriad Pro" panose="020B0503030403020204" pitchFamily="34" charset="0"/>
              </a:rPr>
              <a:t>Adminstração</a:t>
            </a:r>
            <a:r>
              <a:rPr lang="pt-BR" sz="1089" dirty="0">
                <a:latin typeface="Myriad Pro" panose="020B0503030403020204" pitchFamily="34" charset="0"/>
              </a:rPr>
              <a:t> e Socioeconômicas (</a:t>
            </a:r>
            <a:r>
              <a:rPr lang="pt-BR" sz="1089" dirty="0" err="1">
                <a:latin typeface="Myriad Pro" panose="020B0503030403020204" pitchFamily="34" charset="0"/>
              </a:rPr>
              <a:t>Esag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20449" y="7360819"/>
            <a:ext cx="5317133" cy="2271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da </a:t>
            </a:r>
            <a:r>
              <a:rPr lang="pt-BR" sz="1089" dirty="0" err="1">
                <a:latin typeface="Myriad Pro" panose="020B0503030403020204" pitchFamily="34" charset="0"/>
              </a:rPr>
              <a:t>Adminstração</a:t>
            </a:r>
            <a:r>
              <a:rPr lang="pt-BR" sz="1089" dirty="0">
                <a:latin typeface="Myriad Pro" panose="020B0503030403020204" pitchFamily="34" charset="0"/>
              </a:rPr>
              <a:t> e Socioeconômicas (</a:t>
            </a:r>
            <a:r>
              <a:rPr lang="pt-BR" sz="1089" dirty="0" err="1">
                <a:latin typeface="Myriad Pro" panose="020B0503030403020204" pitchFamily="34" charset="0"/>
              </a:rPr>
              <a:t>Esag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21025" y="4008748"/>
            <a:ext cx="5317133" cy="2271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da </a:t>
            </a:r>
            <a:r>
              <a:rPr lang="pt-BR" sz="1089" dirty="0" err="1">
                <a:latin typeface="Myriad Pro" panose="020B0503030403020204" pitchFamily="34" charset="0"/>
              </a:rPr>
              <a:t>Adminstração</a:t>
            </a:r>
            <a:r>
              <a:rPr lang="pt-BR" sz="1089" dirty="0">
                <a:latin typeface="Myriad Pro" panose="020B0503030403020204" pitchFamily="34" charset="0"/>
              </a:rPr>
              <a:t> e Socioeconômicas (</a:t>
            </a:r>
            <a:r>
              <a:rPr lang="pt-BR" sz="1089" dirty="0" err="1">
                <a:latin typeface="Myriad Pro" panose="020B0503030403020204" pitchFamily="34" charset="0"/>
              </a:rPr>
              <a:t>Esag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36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246</Words>
  <Application>Microsoft Office PowerPoint</Application>
  <PresentationFormat>Papel A4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Rafael Santos</cp:lastModifiedBy>
  <cp:revision>10</cp:revision>
  <dcterms:created xsi:type="dcterms:W3CDTF">2019-10-22T21:08:03Z</dcterms:created>
  <dcterms:modified xsi:type="dcterms:W3CDTF">2023-08-23T18:20:33Z</dcterms:modified>
</cp:coreProperties>
</file>