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2022" y="-9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8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8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0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4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34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24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8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5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6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3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032F8A0C-462A-4690-ADA7-C5A75F5B1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428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A16B254-7960-4DA5-9A2F-FD276E13F8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3300577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55FF7D2-0D00-4F95-A475-D061600202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-39274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7360819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0449" y="4021105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17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246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2023-08-23T18:20:59Z</dcterms:modified>
</cp:coreProperties>
</file>