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8" d="100"/>
          <a:sy n="128" d="100"/>
        </p:scale>
        <p:origin x="4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89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7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81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9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1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42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8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11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81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32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14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45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41623C0A-8A3B-4BE0-A421-5C2495554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3337"/>
            <a:ext cx="6858000" cy="3262745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28776195-E350-4B87-9622-E19AAD935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96421"/>
            <a:ext cx="6858000" cy="326274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645B6BB-3C56-4D05-82A8-F5BCB6489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"/>
            <a:ext cx="6858000" cy="326274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1025" y="728993"/>
            <a:ext cx="5317133" cy="1935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</a:t>
            </a:r>
            <a:r>
              <a:rPr lang="pt-BR" sz="1089" b="1" dirty="0" err="1">
                <a:latin typeface="Myriad Pro" panose="020B0503030403020204" pitchFamily="34" charset="0"/>
              </a:rPr>
              <a:t>Dilmar</a:t>
            </a:r>
            <a:r>
              <a:rPr lang="pt-BR" sz="1089" b="1" dirty="0">
                <a:latin typeface="Myriad Pro" panose="020B0503030403020204" pitchFamily="34" charset="0"/>
              </a:rPr>
              <a:t>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0449" y="7368688"/>
            <a:ext cx="5317133" cy="1935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</a:t>
            </a:r>
            <a:r>
              <a:rPr lang="pt-BR" sz="1089" b="1" dirty="0" err="1">
                <a:latin typeface="Myriad Pro" panose="020B0503030403020204" pitchFamily="34" charset="0"/>
              </a:rPr>
              <a:t>Dilmar</a:t>
            </a:r>
            <a:r>
              <a:rPr lang="pt-BR" sz="1089" b="1" dirty="0">
                <a:latin typeface="Myriad Pro" panose="020B0503030403020204" pitchFamily="34" charset="0"/>
              </a:rPr>
              <a:t>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21025" y="4043605"/>
            <a:ext cx="5317133" cy="1935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</a:t>
            </a:r>
            <a:r>
              <a:rPr lang="pt-BR" sz="1089" b="1" dirty="0" err="1">
                <a:latin typeface="Myriad Pro" panose="020B0503030403020204" pitchFamily="34" charset="0"/>
              </a:rPr>
              <a:t>Dilmar</a:t>
            </a:r>
            <a:r>
              <a:rPr lang="pt-BR" sz="1089" b="1" dirty="0">
                <a:latin typeface="Myriad Pro" panose="020B0503030403020204" pitchFamily="34" charset="0"/>
              </a:rPr>
              <a:t>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44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189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GUSTAVO CABRAL VAZ</cp:lastModifiedBy>
  <cp:revision>11</cp:revision>
  <dcterms:created xsi:type="dcterms:W3CDTF">2019-10-22T21:08:03Z</dcterms:created>
  <dcterms:modified xsi:type="dcterms:W3CDTF">2024-03-12T18:16:10Z</dcterms:modified>
</cp:coreProperties>
</file>