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FCCB8-15D9-4B17-995D-7CCBC625882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AB8404CA-8FAE-409F-A982-BC5A478E68B7}">
      <dgm:prSet/>
      <dgm:spPr/>
      <dgm:t>
        <a:bodyPr/>
        <a:lstStyle/>
        <a:p>
          <a:pPr>
            <a:defRPr cap="all"/>
          </a:pPr>
          <a:r>
            <a:rPr lang="pt-BR"/>
            <a:t>Capital Intelectual</a:t>
          </a:r>
          <a:endParaRPr lang="en-US"/>
        </a:p>
      </dgm:t>
    </dgm:pt>
    <dgm:pt modelId="{9F2C3C81-8232-4E9C-B167-62D1BDF7FF33}" type="parTrans" cxnId="{428B07AE-6FD8-4A2F-94B7-836525192739}">
      <dgm:prSet/>
      <dgm:spPr/>
      <dgm:t>
        <a:bodyPr/>
        <a:lstStyle/>
        <a:p>
          <a:endParaRPr lang="en-US"/>
        </a:p>
      </dgm:t>
    </dgm:pt>
    <dgm:pt modelId="{4C90260C-D2DD-4E97-9FD1-74F366F8A1E6}" type="sibTrans" cxnId="{428B07AE-6FD8-4A2F-94B7-836525192739}">
      <dgm:prSet/>
      <dgm:spPr/>
      <dgm:t>
        <a:bodyPr/>
        <a:lstStyle/>
        <a:p>
          <a:endParaRPr lang="en-US"/>
        </a:p>
      </dgm:t>
    </dgm:pt>
    <dgm:pt modelId="{276F06B0-A9EE-4C56-BA65-DB03C0F41720}">
      <dgm:prSet/>
      <dgm:spPr/>
      <dgm:t>
        <a:bodyPr/>
        <a:lstStyle/>
        <a:p>
          <a:pPr>
            <a:defRPr cap="all"/>
          </a:pPr>
          <a:r>
            <a:rPr lang="pt-BR"/>
            <a:t>Infraestrutura</a:t>
          </a:r>
          <a:endParaRPr lang="en-US"/>
        </a:p>
      </dgm:t>
    </dgm:pt>
    <dgm:pt modelId="{EDEB057A-824F-46BC-9E50-BDFED2F9360B}" type="parTrans" cxnId="{C1C91954-0884-4562-B41C-AE50ED3290F6}">
      <dgm:prSet/>
      <dgm:spPr/>
      <dgm:t>
        <a:bodyPr/>
        <a:lstStyle/>
        <a:p>
          <a:endParaRPr lang="en-US"/>
        </a:p>
      </dgm:t>
    </dgm:pt>
    <dgm:pt modelId="{DCB5DDF0-E0ED-49EC-9898-BB51EAF5C014}" type="sibTrans" cxnId="{C1C91954-0884-4562-B41C-AE50ED3290F6}">
      <dgm:prSet/>
      <dgm:spPr/>
      <dgm:t>
        <a:bodyPr/>
        <a:lstStyle/>
        <a:p>
          <a:endParaRPr lang="en-US"/>
        </a:p>
      </dgm:t>
    </dgm:pt>
    <dgm:pt modelId="{81BA948C-82DD-4198-B8F1-54658C4EC5C7}">
      <dgm:prSet/>
      <dgm:spPr/>
      <dgm:t>
        <a:bodyPr/>
        <a:lstStyle/>
        <a:p>
          <a:pPr>
            <a:defRPr cap="all"/>
          </a:pPr>
          <a:r>
            <a:rPr lang="pt-BR"/>
            <a:t>Prestação de serviços</a:t>
          </a:r>
          <a:endParaRPr lang="en-US"/>
        </a:p>
      </dgm:t>
    </dgm:pt>
    <dgm:pt modelId="{25882CF7-9ADB-44B6-9B78-7C37D8E84A86}" type="parTrans" cxnId="{0C545477-3513-4C3F-8116-C6484D86D9AE}">
      <dgm:prSet/>
      <dgm:spPr/>
      <dgm:t>
        <a:bodyPr/>
        <a:lstStyle/>
        <a:p>
          <a:endParaRPr lang="en-US"/>
        </a:p>
      </dgm:t>
    </dgm:pt>
    <dgm:pt modelId="{DB38EDFA-6272-48CE-96E8-7F1F2F286F9F}" type="sibTrans" cxnId="{0C545477-3513-4C3F-8116-C6484D86D9AE}">
      <dgm:prSet/>
      <dgm:spPr/>
      <dgm:t>
        <a:bodyPr/>
        <a:lstStyle/>
        <a:p>
          <a:endParaRPr lang="en-US"/>
        </a:p>
      </dgm:t>
    </dgm:pt>
    <dgm:pt modelId="{AEAE73E6-CEA8-4A5F-89F2-78C342ABE675}">
      <dgm:prSet/>
      <dgm:spPr/>
      <dgm:t>
        <a:bodyPr/>
        <a:lstStyle/>
        <a:p>
          <a:pPr>
            <a:defRPr cap="all"/>
          </a:pPr>
          <a:r>
            <a:rPr lang="pt-BR"/>
            <a:t>Propriedade Intelectual</a:t>
          </a:r>
          <a:endParaRPr lang="en-US"/>
        </a:p>
      </dgm:t>
    </dgm:pt>
    <dgm:pt modelId="{7052D598-FF6B-4EDD-B04B-3255F1C8EC60}" type="parTrans" cxnId="{D56D7069-224C-491E-9310-67855C6500B5}">
      <dgm:prSet/>
      <dgm:spPr/>
      <dgm:t>
        <a:bodyPr/>
        <a:lstStyle/>
        <a:p>
          <a:endParaRPr lang="en-US"/>
        </a:p>
      </dgm:t>
    </dgm:pt>
    <dgm:pt modelId="{12CC42B2-FEC8-4F98-BB54-967B05B53F8B}" type="sibTrans" cxnId="{D56D7069-224C-491E-9310-67855C6500B5}">
      <dgm:prSet/>
      <dgm:spPr/>
      <dgm:t>
        <a:bodyPr/>
        <a:lstStyle/>
        <a:p>
          <a:endParaRPr lang="en-US"/>
        </a:p>
      </dgm:t>
    </dgm:pt>
    <dgm:pt modelId="{CFB6C02C-B1B0-424A-8733-3A60A6E67234}" type="pres">
      <dgm:prSet presAssocID="{C89FCCB8-15D9-4B17-995D-7CCBC625882F}" presName="root" presStyleCnt="0">
        <dgm:presLayoutVars>
          <dgm:dir/>
          <dgm:resizeHandles val="exact"/>
        </dgm:presLayoutVars>
      </dgm:prSet>
      <dgm:spPr/>
    </dgm:pt>
    <dgm:pt modelId="{4E9F351F-2B7A-49E8-82A9-10C2A245D71A}" type="pres">
      <dgm:prSet presAssocID="{AB8404CA-8FAE-409F-A982-BC5A478E68B7}" presName="compNode" presStyleCnt="0"/>
      <dgm:spPr/>
    </dgm:pt>
    <dgm:pt modelId="{34B373EE-5A81-4586-9ACE-5AF40EF6FD07}" type="pres">
      <dgm:prSet presAssocID="{AB8404CA-8FAE-409F-A982-BC5A478E68B7}" presName="iconBgRect" presStyleLbl="bgShp" presStyleIdx="0" presStyleCnt="4"/>
      <dgm:spPr/>
    </dgm:pt>
    <dgm:pt modelId="{98C9B604-F64F-4AAA-9E71-A1F846AD1D9E}" type="pres">
      <dgm:prSet presAssocID="{AB8404CA-8FAE-409F-A982-BC5A478E68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B613ED4-39AA-4AC1-BA01-544E325F1158}" type="pres">
      <dgm:prSet presAssocID="{AB8404CA-8FAE-409F-A982-BC5A478E68B7}" presName="spaceRect" presStyleCnt="0"/>
      <dgm:spPr/>
    </dgm:pt>
    <dgm:pt modelId="{F22E7BCB-C70A-44DF-90BF-9C80FAE612E3}" type="pres">
      <dgm:prSet presAssocID="{AB8404CA-8FAE-409F-A982-BC5A478E68B7}" presName="textRect" presStyleLbl="revTx" presStyleIdx="0" presStyleCnt="4">
        <dgm:presLayoutVars>
          <dgm:chMax val="1"/>
          <dgm:chPref val="1"/>
        </dgm:presLayoutVars>
      </dgm:prSet>
      <dgm:spPr/>
    </dgm:pt>
    <dgm:pt modelId="{C83FB3FA-4849-4886-9709-00E39A8C681C}" type="pres">
      <dgm:prSet presAssocID="{4C90260C-D2DD-4E97-9FD1-74F366F8A1E6}" presName="sibTrans" presStyleCnt="0"/>
      <dgm:spPr/>
    </dgm:pt>
    <dgm:pt modelId="{DD7E8EDE-D63C-4F30-BC08-DFF4287C80FD}" type="pres">
      <dgm:prSet presAssocID="{276F06B0-A9EE-4C56-BA65-DB03C0F41720}" presName="compNode" presStyleCnt="0"/>
      <dgm:spPr/>
    </dgm:pt>
    <dgm:pt modelId="{7D18075C-F2F4-4F6B-B7B4-B29B802D6A30}" type="pres">
      <dgm:prSet presAssocID="{276F06B0-A9EE-4C56-BA65-DB03C0F41720}" presName="iconBgRect" presStyleLbl="bgShp" presStyleIdx="1" presStyleCnt="4"/>
      <dgm:spPr/>
    </dgm:pt>
    <dgm:pt modelId="{B29EA6E8-56E7-4FBC-9A83-CAAE4CD4A5C9}" type="pres">
      <dgm:prSet presAssocID="{276F06B0-A9EE-4C56-BA65-DB03C0F417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 de dados"/>
        </a:ext>
      </dgm:extLst>
    </dgm:pt>
    <dgm:pt modelId="{26F6390C-53D9-41E9-9F93-3606CED5DD2A}" type="pres">
      <dgm:prSet presAssocID="{276F06B0-A9EE-4C56-BA65-DB03C0F41720}" presName="spaceRect" presStyleCnt="0"/>
      <dgm:spPr/>
    </dgm:pt>
    <dgm:pt modelId="{2EF197CE-44EA-4CEC-BA12-12A5B85AE219}" type="pres">
      <dgm:prSet presAssocID="{276F06B0-A9EE-4C56-BA65-DB03C0F41720}" presName="textRect" presStyleLbl="revTx" presStyleIdx="1" presStyleCnt="4">
        <dgm:presLayoutVars>
          <dgm:chMax val="1"/>
          <dgm:chPref val="1"/>
        </dgm:presLayoutVars>
      </dgm:prSet>
      <dgm:spPr/>
    </dgm:pt>
    <dgm:pt modelId="{434C017D-F5E5-4F4C-B2AB-3384C8702C16}" type="pres">
      <dgm:prSet presAssocID="{DCB5DDF0-E0ED-49EC-9898-BB51EAF5C014}" presName="sibTrans" presStyleCnt="0"/>
      <dgm:spPr/>
    </dgm:pt>
    <dgm:pt modelId="{86850DD5-4E81-4A47-8C84-B6B26E2FF1EE}" type="pres">
      <dgm:prSet presAssocID="{81BA948C-82DD-4198-B8F1-54658C4EC5C7}" presName="compNode" presStyleCnt="0"/>
      <dgm:spPr/>
    </dgm:pt>
    <dgm:pt modelId="{3E31D4EB-1B1C-46F5-8BC4-0A39705D6EC7}" type="pres">
      <dgm:prSet presAssocID="{81BA948C-82DD-4198-B8F1-54658C4EC5C7}" presName="iconBgRect" presStyleLbl="bgShp" presStyleIdx="2" presStyleCnt="4"/>
      <dgm:spPr/>
    </dgm:pt>
    <dgm:pt modelId="{83F5C949-1103-4F59-B9E1-4C70131F8D43}" type="pres">
      <dgm:prSet presAssocID="{81BA948C-82DD-4198-B8F1-54658C4EC5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A2A1ED17-1DC4-493A-BE5C-86A79048637B}" type="pres">
      <dgm:prSet presAssocID="{81BA948C-82DD-4198-B8F1-54658C4EC5C7}" presName="spaceRect" presStyleCnt="0"/>
      <dgm:spPr/>
    </dgm:pt>
    <dgm:pt modelId="{8DDB2637-9D37-4836-8AA6-27F917054257}" type="pres">
      <dgm:prSet presAssocID="{81BA948C-82DD-4198-B8F1-54658C4EC5C7}" presName="textRect" presStyleLbl="revTx" presStyleIdx="2" presStyleCnt="4">
        <dgm:presLayoutVars>
          <dgm:chMax val="1"/>
          <dgm:chPref val="1"/>
        </dgm:presLayoutVars>
      </dgm:prSet>
      <dgm:spPr/>
    </dgm:pt>
    <dgm:pt modelId="{C717FAB6-62B3-4257-BE3A-A82DC2263324}" type="pres">
      <dgm:prSet presAssocID="{DB38EDFA-6272-48CE-96E8-7F1F2F286F9F}" presName="sibTrans" presStyleCnt="0"/>
      <dgm:spPr/>
    </dgm:pt>
    <dgm:pt modelId="{18B69652-02F0-494B-AFAC-F311DCF35BDD}" type="pres">
      <dgm:prSet presAssocID="{AEAE73E6-CEA8-4A5F-89F2-78C342ABE675}" presName="compNode" presStyleCnt="0"/>
      <dgm:spPr/>
    </dgm:pt>
    <dgm:pt modelId="{E6FF5757-708D-4719-BFC5-3282745EAF42}" type="pres">
      <dgm:prSet presAssocID="{AEAE73E6-CEA8-4A5F-89F2-78C342ABE675}" presName="iconBgRect" presStyleLbl="bgShp" presStyleIdx="3" presStyleCnt="4"/>
      <dgm:spPr/>
    </dgm:pt>
    <dgm:pt modelId="{FE818AC1-722F-401F-B824-3B7FA69D1D5B}" type="pres">
      <dgm:prSet presAssocID="{AEAE73E6-CEA8-4A5F-89F2-78C342ABE6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5AE7CFDF-5984-4230-9D85-494EC5DDE9FF}" type="pres">
      <dgm:prSet presAssocID="{AEAE73E6-CEA8-4A5F-89F2-78C342ABE675}" presName="spaceRect" presStyleCnt="0"/>
      <dgm:spPr/>
    </dgm:pt>
    <dgm:pt modelId="{52216431-D0F4-407B-B3B5-DB5E8F34AE90}" type="pres">
      <dgm:prSet presAssocID="{AEAE73E6-CEA8-4A5F-89F2-78C342ABE6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1A3FE0D-C97E-48CB-AB6D-6C582108572B}" type="presOf" srcId="{AEAE73E6-CEA8-4A5F-89F2-78C342ABE675}" destId="{52216431-D0F4-407B-B3B5-DB5E8F34AE90}" srcOrd="0" destOrd="0" presId="urn:microsoft.com/office/officeart/2018/5/layout/IconCircleLabelList"/>
    <dgm:cxn modelId="{94AF811B-5C0F-444B-9E9A-54E84DA2A785}" type="presOf" srcId="{81BA948C-82DD-4198-B8F1-54658C4EC5C7}" destId="{8DDB2637-9D37-4836-8AA6-27F917054257}" srcOrd="0" destOrd="0" presId="urn:microsoft.com/office/officeart/2018/5/layout/IconCircleLabelList"/>
    <dgm:cxn modelId="{53117829-DDF6-4D33-9C50-554DB210ACA5}" type="presOf" srcId="{C89FCCB8-15D9-4B17-995D-7CCBC625882F}" destId="{CFB6C02C-B1B0-424A-8733-3A60A6E67234}" srcOrd="0" destOrd="0" presId="urn:microsoft.com/office/officeart/2018/5/layout/IconCircleLabelList"/>
    <dgm:cxn modelId="{D56D7069-224C-491E-9310-67855C6500B5}" srcId="{C89FCCB8-15D9-4B17-995D-7CCBC625882F}" destId="{AEAE73E6-CEA8-4A5F-89F2-78C342ABE675}" srcOrd="3" destOrd="0" parTransId="{7052D598-FF6B-4EDD-B04B-3255F1C8EC60}" sibTransId="{12CC42B2-FEC8-4F98-BB54-967B05B53F8B}"/>
    <dgm:cxn modelId="{C1C91954-0884-4562-B41C-AE50ED3290F6}" srcId="{C89FCCB8-15D9-4B17-995D-7CCBC625882F}" destId="{276F06B0-A9EE-4C56-BA65-DB03C0F41720}" srcOrd="1" destOrd="0" parTransId="{EDEB057A-824F-46BC-9E50-BDFED2F9360B}" sibTransId="{DCB5DDF0-E0ED-49EC-9898-BB51EAF5C014}"/>
    <dgm:cxn modelId="{0C545477-3513-4C3F-8116-C6484D86D9AE}" srcId="{C89FCCB8-15D9-4B17-995D-7CCBC625882F}" destId="{81BA948C-82DD-4198-B8F1-54658C4EC5C7}" srcOrd="2" destOrd="0" parTransId="{25882CF7-9ADB-44B6-9B78-7C37D8E84A86}" sibTransId="{DB38EDFA-6272-48CE-96E8-7F1F2F286F9F}"/>
    <dgm:cxn modelId="{1C52BF8A-4888-400E-8F00-8D3FAAD867DB}" type="presOf" srcId="{AB8404CA-8FAE-409F-A982-BC5A478E68B7}" destId="{F22E7BCB-C70A-44DF-90BF-9C80FAE612E3}" srcOrd="0" destOrd="0" presId="urn:microsoft.com/office/officeart/2018/5/layout/IconCircleLabelList"/>
    <dgm:cxn modelId="{428B07AE-6FD8-4A2F-94B7-836525192739}" srcId="{C89FCCB8-15D9-4B17-995D-7CCBC625882F}" destId="{AB8404CA-8FAE-409F-A982-BC5A478E68B7}" srcOrd="0" destOrd="0" parTransId="{9F2C3C81-8232-4E9C-B167-62D1BDF7FF33}" sibTransId="{4C90260C-D2DD-4E97-9FD1-74F366F8A1E6}"/>
    <dgm:cxn modelId="{7D332AC4-1F9B-4672-ABB2-8A154F8529D5}" type="presOf" srcId="{276F06B0-A9EE-4C56-BA65-DB03C0F41720}" destId="{2EF197CE-44EA-4CEC-BA12-12A5B85AE219}" srcOrd="0" destOrd="0" presId="urn:microsoft.com/office/officeart/2018/5/layout/IconCircleLabelList"/>
    <dgm:cxn modelId="{6B0D32A6-2F1A-45A5-9692-78B74C37E525}" type="presParOf" srcId="{CFB6C02C-B1B0-424A-8733-3A60A6E67234}" destId="{4E9F351F-2B7A-49E8-82A9-10C2A245D71A}" srcOrd="0" destOrd="0" presId="urn:microsoft.com/office/officeart/2018/5/layout/IconCircleLabelList"/>
    <dgm:cxn modelId="{E89A2CED-1EA1-4E8E-A391-5CBC2420CCDB}" type="presParOf" srcId="{4E9F351F-2B7A-49E8-82A9-10C2A245D71A}" destId="{34B373EE-5A81-4586-9ACE-5AF40EF6FD07}" srcOrd="0" destOrd="0" presId="urn:microsoft.com/office/officeart/2018/5/layout/IconCircleLabelList"/>
    <dgm:cxn modelId="{DC7A1C7E-62FA-4DEC-B700-B6E946459BCC}" type="presParOf" srcId="{4E9F351F-2B7A-49E8-82A9-10C2A245D71A}" destId="{98C9B604-F64F-4AAA-9E71-A1F846AD1D9E}" srcOrd="1" destOrd="0" presId="urn:microsoft.com/office/officeart/2018/5/layout/IconCircleLabelList"/>
    <dgm:cxn modelId="{F4CBA600-AF04-4A19-88C6-05F33E6313B3}" type="presParOf" srcId="{4E9F351F-2B7A-49E8-82A9-10C2A245D71A}" destId="{DB613ED4-39AA-4AC1-BA01-544E325F1158}" srcOrd="2" destOrd="0" presId="urn:microsoft.com/office/officeart/2018/5/layout/IconCircleLabelList"/>
    <dgm:cxn modelId="{348F0B53-F282-4F93-AEED-8737B5723317}" type="presParOf" srcId="{4E9F351F-2B7A-49E8-82A9-10C2A245D71A}" destId="{F22E7BCB-C70A-44DF-90BF-9C80FAE612E3}" srcOrd="3" destOrd="0" presId="urn:microsoft.com/office/officeart/2018/5/layout/IconCircleLabelList"/>
    <dgm:cxn modelId="{2C462D0F-D865-4A86-9893-2E36E2D4C76D}" type="presParOf" srcId="{CFB6C02C-B1B0-424A-8733-3A60A6E67234}" destId="{C83FB3FA-4849-4886-9709-00E39A8C681C}" srcOrd="1" destOrd="0" presId="urn:microsoft.com/office/officeart/2018/5/layout/IconCircleLabelList"/>
    <dgm:cxn modelId="{58A2C595-181F-4A45-B6D8-CF810EC561E9}" type="presParOf" srcId="{CFB6C02C-B1B0-424A-8733-3A60A6E67234}" destId="{DD7E8EDE-D63C-4F30-BC08-DFF4287C80FD}" srcOrd="2" destOrd="0" presId="urn:microsoft.com/office/officeart/2018/5/layout/IconCircleLabelList"/>
    <dgm:cxn modelId="{804219E7-2033-49A8-AFB8-85A26303A78B}" type="presParOf" srcId="{DD7E8EDE-D63C-4F30-BC08-DFF4287C80FD}" destId="{7D18075C-F2F4-4F6B-B7B4-B29B802D6A30}" srcOrd="0" destOrd="0" presId="urn:microsoft.com/office/officeart/2018/5/layout/IconCircleLabelList"/>
    <dgm:cxn modelId="{C5B3019B-78F8-4E16-9B58-C297F4638EB5}" type="presParOf" srcId="{DD7E8EDE-D63C-4F30-BC08-DFF4287C80FD}" destId="{B29EA6E8-56E7-4FBC-9A83-CAAE4CD4A5C9}" srcOrd="1" destOrd="0" presId="urn:microsoft.com/office/officeart/2018/5/layout/IconCircleLabelList"/>
    <dgm:cxn modelId="{741BA210-CB95-44F7-8551-86A9A93A4151}" type="presParOf" srcId="{DD7E8EDE-D63C-4F30-BC08-DFF4287C80FD}" destId="{26F6390C-53D9-41E9-9F93-3606CED5DD2A}" srcOrd="2" destOrd="0" presId="urn:microsoft.com/office/officeart/2018/5/layout/IconCircleLabelList"/>
    <dgm:cxn modelId="{90060971-6530-4331-A3A3-0E93946ABF86}" type="presParOf" srcId="{DD7E8EDE-D63C-4F30-BC08-DFF4287C80FD}" destId="{2EF197CE-44EA-4CEC-BA12-12A5B85AE219}" srcOrd="3" destOrd="0" presId="urn:microsoft.com/office/officeart/2018/5/layout/IconCircleLabelList"/>
    <dgm:cxn modelId="{475CB5B3-680A-4292-B754-7E1CCCD45955}" type="presParOf" srcId="{CFB6C02C-B1B0-424A-8733-3A60A6E67234}" destId="{434C017D-F5E5-4F4C-B2AB-3384C8702C16}" srcOrd="3" destOrd="0" presId="urn:microsoft.com/office/officeart/2018/5/layout/IconCircleLabelList"/>
    <dgm:cxn modelId="{2466C235-5AA9-4D8B-8D89-0909A5E9A17D}" type="presParOf" srcId="{CFB6C02C-B1B0-424A-8733-3A60A6E67234}" destId="{86850DD5-4E81-4A47-8C84-B6B26E2FF1EE}" srcOrd="4" destOrd="0" presId="urn:microsoft.com/office/officeart/2018/5/layout/IconCircleLabelList"/>
    <dgm:cxn modelId="{CDD1A49C-8FC5-451B-98E3-91125151E810}" type="presParOf" srcId="{86850DD5-4E81-4A47-8C84-B6B26E2FF1EE}" destId="{3E31D4EB-1B1C-46F5-8BC4-0A39705D6EC7}" srcOrd="0" destOrd="0" presId="urn:microsoft.com/office/officeart/2018/5/layout/IconCircleLabelList"/>
    <dgm:cxn modelId="{C3EB6C5B-402D-4261-BB47-6066C04464B9}" type="presParOf" srcId="{86850DD5-4E81-4A47-8C84-B6B26E2FF1EE}" destId="{83F5C949-1103-4F59-B9E1-4C70131F8D43}" srcOrd="1" destOrd="0" presId="urn:microsoft.com/office/officeart/2018/5/layout/IconCircleLabelList"/>
    <dgm:cxn modelId="{99FB32EB-E5FB-4586-AB87-896B7562A03A}" type="presParOf" srcId="{86850DD5-4E81-4A47-8C84-B6B26E2FF1EE}" destId="{A2A1ED17-1DC4-493A-BE5C-86A79048637B}" srcOrd="2" destOrd="0" presId="urn:microsoft.com/office/officeart/2018/5/layout/IconCircleLabelList"/>
    <dgm:cxn modelId="{8ADE4AA1-37CD-4E7E-BDCC-5B7454EBDE53}" type="presParOf" srcId="{86850DD5-4E81-4A47-8C84-B6B26E2FF1EE}" destId="{8DDB2637-9D37-4836-8AA6-27F917054257}" srcOrd="3" destOrd="0" presId="urn:microsoft.com/office/officeart/2018/5/layout/IconCircleLabelList"/>
    <dgm:cxn modelId="{5AD62101-D4DB-42DC-91AA-768713973CDE}" type="presParOf" srcId="{CFB6C02C-B1B0-424A-8733-3A60A6E67234}" destId="{C717FAB6-62B3-4257-BE3A-A82DC2263324}" srcOrd="5" destOrd="0" presId="urn:microsoft.com/office/officeart/2018/5/layout/IconCircleLabelList"/>
    <dgm:cxn modelId="{CDEF3840-E466-4352-BCE8-66A38FAD4B8D}" type="presParOf" srcId="{CFB6C02C-B1B0-424A-8733-3A60A6E67234}" destId="{18B69652-02F0-494B-AFAC-F311DCF35BDD}" srcOrd="6" destOrd="0" presId="urn:microsoft.com/office/officeart/2018/5/layout/IconCircleLabelList"/>
    <dgm:cxn modelId="{035FA122-9B4C-4F5A-8622-A0A26039F3F4}" type="presParOf" srcId="{18B69652-02F0-494B-AFAC-F311DCF35BDD}" destId="{E6FF5757-708D-4719-BFC5-3282745EAF42}" srcOrd="0" destOrd="0" presId="urn:microsoft.com/office/officeart/2018/5/layout/IconCircleLabelList"/>
    <dgm:cxn modelId="{29003141-5476-4941-93CC-4E3C904F0931}" type="presParOf" srcId="{18B69652-02F0-494B-AFAC-F311DCF35BDD}" destId="{FE818AC1-722F-401F-B824-3B7FA69D1D5B}" srcOrd="1" destOrd="0" presId="urn:microsoft.com/office/officeart/2018/5/layout/IconCircleLabelList"/>
    <dgm:cxn modelId="{C7AD5494-5175-4EED-AE4C-35D29F7988F5}" type="presParOf" srcId="{18B69652-02F0-494B-AFAC-F311DCF35BDD}" destId="{5AE7CFDF-5984-4230-9D85-494EC5DDE9FF}" srcOrd="2" destOrd="0" presId="urn:microsoft.com/office/officeart/2018/5/layout/IconCircleLabelList"/>
    <dgm:cxn modelId="{B4062327-9980-4762-B7EF-7357F0BD98E3}" type="presParOf" srcId="{18B69652-02F0-494B-AFAC-F311DCF35BDD}" destId="{52216431-D0F4-407B-B3B5-DB5E8F34AE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373EE-5A81-4586-9ACE-5AF40EF6FD07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9B604-F64F-4AAA-9E71-A1F846AD1D9E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E7BCB-C70A-44DF-90BF-9C80FAE612E3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Capital Intelectual</a:t>
          </a:r>
          <a:endParaRPr lang="en-US" sz="2500" kern="1200"/>
        </a:p>
      </dsp:txBody>
      <dsp:txXfrm>
        <a:off x="100682" y="2684598"/>
        <a:ext cx="2370489" cy="720000"/>
      </dsp:txXfrm>
    </dsp:sp>
    <dsp:sp modelId="{7D18075C-F2F4-4F6B-B7B4-B29B802D6A30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A6E8-56E7-4FBC-9A83-CAAE4CD4A5C9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197CE-44EA-4CEC-BA12-12A5B85AE219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Infraestrutura</a:t>
          </a:r>
          <a:endParaRPr lang="en-US" sz="2500" kern="1200"/>
        </a:p>
      </dsp:txBody>
      <dsp:txXfrm>
        <a:off x="2886007" y="2684598"/>
        <a:ext cx="2370489" cy="720000"/>
      </dsp:txXfrm>
    </dsp:sp>
    <dsp:sp modelId="{3E31D4EB-1B1C-46F5-8BC4-0A39705D6EC7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5C949-1103-4F59-B9E1-4C70131F8D43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B2637-9D37-4836-8AA6-27F917054257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Prestação de serviços</a:t>
          </a:r>
          <a:endParaRPr lang="en-US" sz="2500" kern="1200"/>
        </a:p>
      </dsp:txBody>
      <dsp:txXfrm>
        <a:off x="5671332" y="2684598"/>
        <a:ext cx="2370489" cy="720000"/>
      </dsp:txXfrm>
    </dsp:sp>
    <dsp:sp modelId="{E6FF5757-708D-4719-BFC5-3282745EAF42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18AC1-722F-401F-B824-3B7FA69D1D5B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16431-D0F4-407B-B3B5-DB5E8F34AE90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Propriedade Intelectual</a:t>
          </a:r>
          <a:endParaRPr lang="en-US" sz="2500" kern="1200"/>
        </a:p>
      </dsp:txBody>
      <dsp:txXfrm>
        <a:off x="8456657" y="26845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A2200-B007-462C-8C4F-2F546373E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7FFA0-DA4B-40F6-82EF-D4FD404F3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6E111-9EE0-46A4-9753-C7E58AD4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DDE7AB-2FA4-4B66-9AD0-B06296E1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BB57EC-F9F3-45A7-ABB0-94ACF958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8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9FAC8-0C89-4617-88D9-173B0706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AAAC7D-8599-4E98-8D5D-4CFAF9923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B41B19-66CC-496E-8C7B-92A7A519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321D7D-8933-41F0-AED3-A510C20C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980159-9EA2-45B3-A6AB-C7A04D6E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9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38E76-B0A7-479E-8085-D54601EC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E81D07-E715-41F7-8702-01545E74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74CEB-651E-466E-8A36-D1307B85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33BC07-BFBE-4867-8257-3ADC2BB1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C375FD-161C-4ABC-A290-704599EC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9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93CBD-8462-4C26-B26D-C04C623F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C58C6-8DDB-42AE-BAA7-1A991076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BD0D6-B10D-402D-94C9-F19BF7F4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FE266-23EB-4ED4-8768-F8C6AEAE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F4EA3-16AB-49DC-8FE1-EE9B0A8C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1B450-B350-482E-91DA-EBA31262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22CBF5-03F5-4C99-B77E-3F30C9AFF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24359-39F1-4A85-BE20-73095EB6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D8DF6B-AEC3-43C5-9011-DE1A6BEF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4DA866-207B-4187-91AB-791E671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4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F22F7-C6BA-4651-82C3-26939E51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C68CE8-81CF-42DA-922A-613AEB27E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55F2F5-0D69-449D-834F-2BABCB30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B5FCFF-B064-4F3B-8A05-D3A9EF68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08E39B-5DEC-442F-904D-53E099A2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D46B4F-7DEB-4B64-BB76-BA6AF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92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2CF26-B0EE-475C-9DE5-C75F4CDD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C0505D-470B-41C8-A5CD-95000EF6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7654A4-CCD0-403B-9C84-8D1614B19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725627-2774-4792-846D-9EDB6ED5B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977D2A-7680-46FF-94A0-844E85E2B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198E70-E1EA-407C-9776-3BC9A3F4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2CD69B-F230-463A-AB5A-F9707EFC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67CC0C-0E68-44EA-ADEA-BE98BEF3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4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F9C09-C3EC-4C61-8B19-BC3A26CE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8385A4-C4D0-499A-B563-5F109CC5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89FB6F-B0FB-4745-B9E1-B7C60935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EE3DD2-971C-4D48-94BA-59DF0EE4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9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3ECF0E-AFCC-4E0C-B12A-CA0A6899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BD7E90-E492-45AD-A6E8-0EF34D29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5E424B-0EEB-4567-8AD7-AF67C434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90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D6E44-CE41-448F-BF55-F2DCE9F4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00A2E2-F3D6-4CD1-9108-252BB23E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1556E3-32C9-4779-B539-35E96763C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FADE9-5CF6-4D21-B38E-47800E2B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BD8785-4F8A-4A4F-8A44-6F3F5E37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DAC1B6-0333-4FA9-B102-82EA4625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66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57A3F-FC93-4375-BC4F-76A287A3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40ABB1-9684-4AC0-94A4-457B0CF57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D119DC-C17F-47B8-A981-FC2756FA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217857-4852-4FF5-813C-BF98D0B9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6B6AC3-266A-47B7-8221-5D59149A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643070-D49D-415F-83AD-A74A1D3C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4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D245CB-826D-4FDA-9E40-0E7E3388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7EF7B8-933B-4311-805F-4D5DB6A86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5BE245-549E-4769-B1D4-6C43722AC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8027-FF73-4702-9D01-820804E2366F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D80085-8140-4968-B181-EAD0B6F7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8BF815-FAB0-4BFF-AD45-31EBF3B9C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CA82-6965-47B8-BE24-47C46F4AF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5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416A97-0151-430A-9417-C3E5AC25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25" b="139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5763BC-6638-4E58-ACB2-ABCA64C01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Vitrine UDESC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B658B-F3DB-4C04-9D1A-05F3172D3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Núcleo de Inovação Tecnológica</a:t>
            </a:r>
          </a:p>
        </p:txBody>
      </p:sp>
    </p:spTree>
    <p:extLst>
      <p:ext uri="{BB962C8B-B14F-4D97-AF65-F5344CB8AC3E}">
        <p14:creationId xmlns:p14="http://schemas.microsoft.com/office/powerpoint/2010/main" val="48913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40909A-E542-486F-8AC8-2AF328693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40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9B6755-2BA5-42B0-9EC9-0379778B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71" y="132379"/>
            <a:ext cx="3874686" cy="214752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PILARES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82C8A-7EA9-4B81-A98C-6EC77347E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146" y="1620858"/>
            <a:ext cx="3874685" cy="2340652"/>
          </a:xfrm>
        </p:spPr>
        <p:txBody>
          <a:bodyPr anchor="ctr"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Conectar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Inovar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Transferir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CONHECER A UDESC</a:t>
            </a:r>
          </a:p>
        </p:txBody>
      </p:sp>
    </p:spTree>
    <p:extLst>
      <p:ext uri="{BB962C8B-B14F-4D97-AF65-F5344CB8AC3E}">
        <p14:creationId xmlns:p14="http://schemas.microsoft.com/office/powerpoint/2010/main" val="263277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E80C19-6253-401C-B88F-B7058B0A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349112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F885A18-7839-42E5-B8FC-5FD2C234E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9178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02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373EE-5A81-4586-9ACE-5AF40EF6F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4B373EE-5A81-4586-9ACE-5AF40EF6F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9B604-F64F-4AAA-9E71-A1F846AD1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8C9B604-F64F-4AAA-9E71-A1F846AD1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E7BCB-C70A-44DF-90BF-9C80FAE61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22E7BCB-C70A-44DF-90BF-9C80FAE61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9EA6E8-56E7-4FBC-9A83-CAAE4CD4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29EA6E8-56E7-4FBC-9A83-CAAE4CD4A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8075C-F2F4-4F6B-B7B4-B29B802D6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D18075C-F2F4-4F6B-B7B4-B29B802D6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F197CE-44EA-4CEC-BA12-12A5B85AE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2EF197CE-44EA-4CEC-BA12-12A5B85AE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F5C949-1103-4F59-B9E1-4C70131F8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83F5C949-1103-4F59-B9E1-4C70131F8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1D4EB-1B1C-46F5-8BC4-0A39705D6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E31D4EB-1B1C-46F5-8BC4-0A39705D6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DB2637-9D37-4836-8AA6-27F917054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DDB2637-9D37-4836-8AA6-27F917054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18AC1-722F-401F-B824-3B7FA69D1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E818AC1-722F-401F-B824-3B7FA69D1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FF5757-708D-4719-BFC5-3282745EA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E6FF5757-708D-4719-BFC5-3282745EA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216431-D0F4-407B-B3B5-DB5E8F34A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52216431-D0F4-407B-B3B5-DB5E8F34A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F1E53E-2084-425C-82E0-BD6F1B63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9" y="365125"/>
            <a:ext cx="5475368" cy="1807305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Intelectual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4E232-31C1-4E0B-833D-BC7C1E48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10957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/>
              <a:t>DOCENTES</a:t>
            </a:r>
          </a:p>
          <a:p>
            <a:pPr>
              <a:lnSpc>
                <a:spcPct val="150000"/>
              </a:lnSpc>
            </a:pPr>
            <a:r>
              <a:rPr lang="pt-BR" sz="2000" b="1"/>
              <a:t>GRUPOS DE PESQUISA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15F1EC-6C47-4CAA-A41D-0790B8DA0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7" r="2329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49902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F646DF-8402-4342-A71F-60A16404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6739FA-3F98-4103-9D84-0E8D11038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134083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Laboratórios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/>
              <a:t>Equipamentos</a:t>
            </a:r>
            <a:endParaRPr lang="en-US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30D094-1251-4468-8C0E-6B3428A08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28380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430407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7FCB3-9C1A-4E3B-B264-BF9B0959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4" y="319315"/>
            <a:ext cx="5858932" cy="12482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Prestadores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AF7449-50C3-4FC2-B0DA-C23C551B9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18" y="2015869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UPS </a:t>
            </a:r>
            <a:r>
              <a:rPr lang="en-US" b="1" dirty="0" err="1"/>
              <a:t>Habilitadas</a:t>
            </a:r>
            <a:endParaRPr lang="en-US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F9DCA7-4697-4FF3-8A1F-1B8EA2690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8" r="32632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6145825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0761A1-57F6-4DC8-9AB5-A02968F9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39" b="1453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290BFE-1D57-416B-9D04-D6375201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51" y="534289"/>
            <a:ext cx="4938486" cy="1899912"/>
          </a:xfrm>
        </p:spPr>
        <p:txBody>
          <a:bodyPr>
            <a:norm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 intelectual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98AA2-9533-4803-ACFA-575100436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83" y="2042317"/>
            <a:ext cx="5267028" cy="3742762"/>
          </a:xfrm>
        </p:spPr>
        <p:txBody>
          <a:bodyPr>
            <a:normAutofit/>
          </a:bodyPr>
          <a:lstStyle/>
          <a:p>
            <a:r>
              <a:rPr lang="pt-BR" sz="2000" b="1" dirty="0"/>
              <a:t>Pedidos de Patente, </a:t>
            </a:r>
            <a:r>
              <a:rPr lang="pt-BR" sz="2000" b="1" dirty="0" err="1"/>
              <a:t>M.U</a:t>
            </a:r>
            <a:r>
              <a:rPr lang="pt-BR" sz="2000" b="1" dirty="0"/>
              <a:t>. Cultivares...</a:t>
            </a:r>
          </a:p>
        </p:txBody>
      </p:sp>
    </p:spTree>
    <p:extLst>
      <p:ext uri="{BB962C8B-B14F-4D97-AF65-F5344CB8AC3E}">
        <p14:creationId xmlns:p14="http://schemas.microsoft.com/office/powerpoint/2010/main" val="1159514207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00B025-7FE4-4DAD-AC58-F605EC074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" r="-1" b="-1"/>
          <a:stretch/>
        </p:blipFill>
        <p:spPr>
          <a:xfrm>
            <a:off x="606719" y="-1"/>
            <a:ext cx="11585281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06C3E2-646A-4069-AD9D-7E845FEE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3010933"/>
            <a:ext cx="3953501" cy="1213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859B4-A0B5-430C-88CF-F5130099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84" y="4107431"/>
            <a:ext cx="3953501" cy="12728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BI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Vitrine UDESC</vt:lpstr>
      <vt:lpstr>PILARES</vt:lpstr>
      <vt:lpstr>EIXOS</vt:lpstr>
      <vt:lpstr>Capital Intelectual</vt:lpstr>
      <vt:lpstr>Infraestrutura</vt:lpstr>
      <vt:lpstr>Prestadores de Servidos</vt:lpstr>
      <vt:lpstr>Propriedade intelectual</vt:lpstr>
      <vt:lpstr>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Vitrine UDESC</dc:title>
  <dc:creator>ELAINE ZENI VIEIRA BRINHOSA</dc:creator>
  <cp:lastModifiedBy>ELAINE ZENI VIEIRA BRINHOSA</cp:lastModifiedBy>
  <cp:revision>6</cp:revision>
  <dcterms:created xsi:type="dcterms:W3CDTF">2021-07-02T17:24:13Z</dcterms:created>
  <dcterms:modified xsi:type="dcterms:W3CDTF">2021-07-02T18:27:38Z</dcterms:modified>
</cp:coreProperties>
</file>